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0" r:id="rId2"/>
    <p:sldId id="261" r:id="rId3"/>
    <p:sldId id="259" r:id="rId4"/>
    <p:sldId id="262" r:id="rId5"/>
    <p:sldId id="263" r:id="rId6"/>
    <p:sldId id="279" r:id="rId7"/>
    <p:sldId id="280" r:id="rId8"/>
    <p:sldId id="266" r:id="rId9"/>
    <p:sldId id="270" r:id="rId10"/>
    <p:sldId id="267" r:id="rId11"/>
    <p:sldId id="268" r:id="rId12"/>
    <p:sldId id="269" r:id="rId13"/>
    <p:sldId id="271" r:id="rId14"/>
    <p:sldId id="272" r:id="rId15"/>
    <p:sldId id="273" r:id="rId16"/>
    <p:sldId id="276" r:id="rId17"/>
    <p:sldId id="282" r:id="rId18"/>
    <p:sldId id="281" r:id="rId19"/>
    <p:sldId id="283" r:id="rId20"/>
    <p:sldId id="284" r:id="rId21"/>
    <p:sldId id="285" r:id="rId22"/>
    <p:sldId id="286" r:id="rId23"/>
    <p:sldId id="287" r:id="rId24"/>
    <p:sldId id="289" r:id="rId25"/>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ECEE"/>
    <a:srgbClr val="E8DEDD"/>
    <a:srgbClr val="B41104"/>
    <a:srgbClr val="43434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1224" y="3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jpg>
</file>

<file path=ppt/media/image10.jpg>
</file>

<file path=ppt/media/image11.jpg>
</file>

<file path=ppt/media/image12.jpg>
</file>

<file path=ppt/media/image13.png>
</file>

<file path=ppt/media/image14.png>
</file>

<file path=ppt/media/image15.jpg>
</file>

<file path=ppt/media/image16.jpg>
</file>

<file path=ppt/media/image17.jpg>
</file>

<file path=ppt/media/image18.jpg>
</file>

<file path=ppt/media/image19.jpg>
</file>

<file path=ppt/media/image2.jpg>
</file>

<file path=ppt/media/image20.jpg>
</file>

<file path=ppt/media/image3.jpg>
</file>

<file path=ppt/media/image4.jpg>
</file>

<file path=ppt/media/image5.jpg>
</file>

<file path=ppt/media/image6.jp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D3AA216-CF31-43FF-94DA-0D85928F8D7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05CC58FF-FB72-4CB2-A14B-AFF463110E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AC7C5274-0443-4E34-A4BD-2CD5FA213E85}"/>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5" name="Нижний колонтитул 4">
            <a:extLst>
              <a:ext uri="{FF2B5EF4-FFF2-40B4-BE49-F238E27FC236}">
                <a16:creationId xmlns:a16="http://schemas.microsoft.com/office/drawing/2014/main" id="{17EE9B04-A802-4EAA-B3E5-48C35EED3B3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974361F-5CE2-4BF1-99EE-C801A0079F8A}"/>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938959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F9E1B64-9078-4469-A459-C46DF56DDF17}"/>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1D8A33CA-4EC5-4288-95F9-40D7A4F4CEAB}"/>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57FF4CC5-E093-4F6B-9078-C3E4BA9E248C}"/>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5" name="Нижний колонтитул 4">
            <a:extLst>
              <a:ext uri="{FF2B5EF4-FFF2-40B4-BE49-F238E27FC236}">
                <a16:creationId xmlns:a16="http://schemas.microsoft.com/office/drawing/2014/main" id="{38DBDC57-9DFA-4012-810B-A9387FE6FF0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7783BE1-69CB-4D07-ADB3-C76722DC972C}"/>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882014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1F5D5A45-F6EE-4025-9091-FBA8BE56A663}"/>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0458FFAB-7ADD-49CC-B0B9-272036E81048}"/>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A5EBD9EB-0D37-4D0E-B537-15FC5DB7FFE6}"/>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5" name="Нижний колонтитул 4">
            <a:extLst>
              <a:ext uri="{FF2B5EF4-FFF2-40B4-BE49-F238E27FC236}">
                <a16:creationId xmlns:a16="http://schemas.microsoft.com/office/drawing/2014/main" id="{E687681F-8F0E-41BC-90A4-1C82A4B5938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902FBEE5-4115-4E94-8035-7439FB383B75}"/>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2806392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C9F19D0-2B09-4292-A770-A3CDFC5B075E}"/>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380FA2B9-6BAE-41A8-A102-5757864571B6}"/>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A816735-3566-4523-B463-03F55AD0317B}"/>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5" name="Нижний колонтитул 4">
            <a:extLst>
              <a:ext uri="{FF2B5EF4-FFF2-40B4-BE49-F238E27FC236}">
                <a16:creationId xmlns:a16="http://schemas.microsoft.com/office/drawing/2014/main" id="{1B69AB22-018F-402B-B875-3C92E41E0176}"/>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6EF0C173-3BD7-4196-8B2F-31293770B5B7}"/>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2171693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3D3A4B2-8D0F-49CF-B442-9237F7E70C0D}"/>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213B83ED-D7D4-4D5F-909A-EB98E34A0F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DE8A63EA-EB91-4433-BC1E-9251190CFB1D}"/>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5" name="Нижний колонтитул 4">
            <a:extLst>
              <a:ext uri="{FF2B5EF4-FFF2-40B4-BE49-F238E27FC236}">
                <a16:creationId xmlns:a16="http://schemas.microsoft.com/office/drawing/2014/main" id="{8DE1AB1B-6FA2-45A5-B63F-728CEF823BDD}"/>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66C8F39D-35FF-458D-B838-5EE433EEFEBC}"/>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2498006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70153C2-1E47-4257-9FDC-BF1C869F3546}"/>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BC6633AA-DA2F-45EE-B3F4-90C4AEDE1211}"/>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65591E5B-687C-442E-A6C0-0ED2FFEC0DED}"/>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5B19E33A-F66E-4D5B-98CC-BCF427E7F127}"/>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6" name="Нижний колонтитул 5">
            <a:extLst>
              <a:ext uri="{FF2B5EF4-FFF2-40B4-BE49-F238E27FC236}">
                <a16:creationId xmlns:a16="http://schemas.microsoft.com/office/drawing/2014/main" id="{258EC5CA-5486-443C-B479-56E33311E6C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E948E47-B95E-40D1-8553-E5FBF23DD4D4}"/>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1658359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38B8BB7-48DF-4B1F-B64A-7424BE7BC27F}"/>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0B3BCFCB-C2EC-49C2-9A7F-27B585D167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60463F14-F69F-426F-ADA1-5E77B273AF46}"/>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29D0F595-6E92-4130-A647-73FD1D5625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6FEF699F-EF28-45C4-8B06-650732988076}"/>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C68BD97F-2390-46BE-A329-9BFD3318A6E7}"/>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8" name="Нижний колонтитул 7">
            <a:extLst>
              <a:ext uri="{FF2B5EF4-FFF2-40B4-BE49-F238E27FC236}">
                <a16:creationId xmlns:a16="http://schemas.microsoft.com/office/drawing/2014/main" id="{2F4190B4-1A26-4EC2-86CC-FF9AAB7F9338}"/>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99BECC45-C44A-4C85-A055-E737A4D81571}"/>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10939150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3CA4429-E8B1-42FA-A0F6-041F454DBD6B}"/>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B2ED52AB-392A-45F9-A4D9-26532B816962}"/>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4" name="Нижний колонтитул 3">
            <a:extLst>
              <a:ext uri="{FF2B5EF4-FFF2-40B4-BE49-F238E27FC236}">
                <a16:creationId xmlns:a16="http://schemas.microsoft.com/office/drawing/2014/main" id="{7DD01B9E-40B6-48FC-AB68-4A70E9A1A26E}"/>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9AE0FC0F-063E-4D35-BBF8-8E73E79F0D7C}"/>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1395848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EF31E60C-B79A-4A0A-BD6E-66930160818C}"/>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3" name="Нижний колонтитул 2">
            <a:extLst>
              <a:ext uri="{FF2B5EF4-FFF2-40B4-BE49-F238E27FC236}">
                <a16:creationId xmlns:a16="http://schemas.microsoft.com/office/drawing/2014/main" id="{B810406A-EE2B-472A-B6ED-AED7476EEC67}"/>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8AF07944-4EE0-4E7E-89D8-1AF7CEB5397D}"/>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2619171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69929C1-4C5E-45E8-A612-BC357A8A0DF1}"/>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FD3B804C-D6ED-4B78-A176-236CC98624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E5D2AF17-DF3E-4C2F-A128-D6DA86FBF4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C3C74735-3094-43C5-92AB-F87069E4E46E}"/>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6" name="Нижний колонтитул 5">
            <a:extLst>
              <a:ext uri="{FF2B5EF4-FFF2-40B4-BE49-F238E27FC236}">
                <a16:creationId xmlns:a16="http://schemas.microsoft.com/office/drawing/2014/main" id="{95D69AC3-C20E-40D3-9C89-BFEBE1EDD3F0}"/>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4E1DB8E9-8C79-427E-96B4-8FA5B5FF02D2}"/>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11212269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729ADB0-5162-4D45-B27B-94439EF5827F}"/>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8C78839C-B153-4CD5-9B7A-DFB97710D8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B4639C80-7079-4268-822B-F7E10981A9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844C9580-1AC0-416E-A511-A4C4C30E8BA0}"/>
              </a:ext>
            </a:extLst>
          </p:cNvPr>
          <p:cNvSpPr>
            <a:spLocks noGrp="1"/>
          </p:cNvSpPr>
          <p:nvPr>
            <p:ph type="dt" sz="half" idx="10"/>
          </p:nvPr>
        </p:nvSpPr>
        <p:spPr/>
        <p:txBody>
          <a:bodyPr/>
          <a:lstStyle/>
          <a:p>
            <a:fld id="{EA9F0E0B-F759-42CC-B33E-2E1BCB8C1049}" type="datetimeFigureOut">
              <a:rPr lang="ru-RU" smtClean="0"/>
              <a:t>13.12.2020</a:t>
            </a:fld>
            <a:endParaRPr lang="ru-RU"/>
          </a:p>
        </p:txBody>
      </p:sp>
      <p:sp>
        <p:nvSpPr>
          <p:cNvPr id="6" name="Нижний колонтитул 5">
            <a:extLst>
              <a:ext uri="{FF2B5EF4-FFF2-40B4-BE49-F238E27FC236}">
                <a16:creationId xmlns:a16="http://schemas.microsoft.com/office/drawing/2014/main" id="{F325E511-4668-4FE5-9F59-3C22DA5471C0}"/>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E87F8FFF-FEAE-4697-83F9-3F6524D95C7B}"/>
              </a:ext>
            </a:extLst>
          </p:cNvPr>
          <p:cNvSpPr>
            <a:spLocks noGrp="1"/>
          </p:cNvSpPr>
          <p:nvPr>
            <p:ph type="sldNum" sz="quarter" idx="12"/>
          </p:nvPr>
        </p:nvSpPr>
        <p:spPr/>
        <p:txBody>
          <a:bodyPr/>
          <a:lstStyle/>
          <a:p>
            <a:fld id="{B4A29F9A-A678-4C92-84A2-261A3C31DF75}" type="slidenum">
              <a:rPr lang="ru-RU" smtClean="0"/>
              <a:t>‹#›</a:t>
            </a:fld>
            <a:endParaRPr lang="ru-RU"/>
          </a:p>
        </p:txBody>
      </p:sp>
    </p:spTree>
    <p:extLst>
      <p:ext uri="{BB962C8B-B14F-4D97-AF65-F5344CB8AC3E}">
        <p14:creationId xmlns:p14="http://schemas.microsoft.com/office/powerpoint/2010/main" val="3991275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B4D5861-9D1C-49E5-B4F5-46CEA2D86C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4A5BB868-0636-4927-9CF4-6230F9EFE6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3636F416-BC82-48E5-A364-AA502AD203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9F0E0B-F759-42CC-B33E-2E1BCB8C1049}" type="datetimeFigureOut">
              <a:rPr lang="ru-RU" smtClean="0"/>
              <a:t>13.12.2020</a:t>
            </a:fld>
            <a:endParaRPr lang="ru-RU"/>
          </a:p>
        </p:txBody>
      </p:sp>
      <p:sp>
        <p:nvSpPr>
          <p:cNvPr id="5" name="Нижний колонтитул 4">
            <a:extLst>
              <a:ext uri="{FF2B5EF4-FFF2-40B4-BE49-F238E27FC236}">
                <a16:creationId xmlns:a16="http://schemas.microsoft.com/office/drawing/2014/main" id="{706BE5B0-D3C8-4583-8F1A-481DDA07E1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C3F127C3-12C8-4846-8893-C74140D9E9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A29F9A-A678-4C92-84A2-261A3C31DF75}" type="slidenum">
              <a:rPr lang="ru-RU" smtClean="0"/>
              <a:t>‹#›</a:t>
            </a:fld>
            <a:endParaRPr lang="ru-RU"/>
          </a:p>
        </p:txBody>
      </p:sp>
    </p:spTree>
    <p:extLst>
      <p:ext uri="{BB962C8B-B14F-4D97-AF65-F5344CB8AC3E}">
        <p14:creationId xmlns:p14="http://schemas.microsoft.com/office/powerpoint/2010/main" val="1838131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image" Target="../media/image7.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42" name="Рисунок 41">
            <a:extLst>
              <a:ext uri="{FF2B5EF4-FFF2-40B4-BE49-F238E27FC236}">
                <a16:creationId xmlns:a16="http://schemas.microsoft.com/office/drawing/2014/main" id="{22F8893F-7120-4502-9E24-4FB787C137CC}"/>
              </a:ext>
            </a:extLst>
          </p:cNvPr>
          <p:cNvPicPr>
            <a:picLocks noChangeAspect="1"/>
          </p:cNvPicPr>
          <p:nvPr/>
        </p:nvPicPr>
        <p:blipFill rotWithShape="1">
          <a:blip r:embed="rId2">
            <a:duotone>
              <a:prstClr val="black"/>
              <a:schemeClr val="tx2">
                <a:tint val="45000"/>
                <a:satMod val="400000"/>
              </a:schemeClr>
            </a:duotone>
            <a:extLst>
              <a:ext uri="{28A0092B-C50C-407E-A947-70E740481C1C}">
                <a14:useLocalDpi xmlns:a14="http://schemas.microsoft.com/office/drawing/2010/main" val="0"/>
              </a:ext>
            </a:extLst>
          </a:blip>
          <a:srcRect l="12619" t="18182" r="15649" b="34007"/>
          <a:stretch/>
        </p:blipFill>
        <p:spPr>
          <a:xfrm>
            <a:off x="6282024" y="3910756"/>
            <a:ext cx="5895629" cy="2947244"/>
          </a:xfrm>
          <a:prstGeom prst="rect">
            <a:avLst/>
          </a:prstGeom>
        </p:spPr>
      </p:pic>
      <p:pic>
        <p:nvPicPr>
          <p:cNvPr id="40" name="Рисунок 39">
            <a:extLst>
              <a:ext uri="{FF2B5EF4-FFF2-40B4-BE49-F238E27FC236}">
                <a16:creationId xmlns:a16="http://schemas.microsoft.com/office/drawing/2014/main" id="{374772D9-0B16-4310-9F71-5F235B0C458E}"/>
              </a:ext>
            </a:extLst>
          </p:cNvPr>
          <p:cNvPicPr>
            <a:picLocks noChangeAspect="1"/>
          </p:cNvPicPr>
          <p:nvPr/>
        </p:nvPicPr>
        <p:blipFill rotWithShape="1">
          <a:blip r:embed="rId3">
            <a:duotone>
              <a:prstClr val="black"/>
              <a:schemeClr val="tx2">
                <a:tint val="45000"/>
                <a:satMod val="400000"/>
              </a:schemeClr>
            </a:duotone>
            <a:extLst>
              <a:ext uri="{28A0092B-C50C-407E-A947-70E740481C1C}">
                <a14:useLocalDpi xmlns:a14="http://schemas.microsoft.com/office/drawing/2010/main" val="0"/>
              </a:ext>
            </a:extLst>
          </a:blip>
          <a:srcRect l="14134" t="15145" r="11515" b="26061"/>
          <a:stretch/>
        </p:blipFill>
        <p:spPr>
          <a:xfrm>
            <a:off x="2438386" y="0"/>
            <a:ext cx="6798626" cy="4032113"/>
          </a:xfrm>
          <a:prstGeom prst="rect">
            <a:avLst/>
          </a:prstGeom>
        </p:spPr>
      </p:pic>
      <p:pic>
        <p:nvPicPr>
          <p:cNvPr id="38" name="Рисунок 37">
            <a:extLst>
              <a:ext uri="{FF2B5EF4-FFF2-40B4-BE49-F238E27FC236}">
                <a16:creationId xmlns:a16="http://schemas.microsoft.com/office/drawing/2014/main" id="{FAAD2CAF-4E1D-41B3-9081-35B1CDDFE5B4}"/>
              </a:ext>
            </a:extLst>
          </p:cNvPr>
          <p:cNvPicPr>
            <a:picLocks noChangeAspect="1"/>
          </p:cNvPicPr>
          <p:nvPr/>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b="20688"/>
          <a:stretch/>
        </p:blipFill>
        <p:spPr>
          <a:xfrm>
            <a:off x="-37912" y="3551171"/>
            <a:ext cx="6334283" cy="3347952"/>
          </a:xfrm>
          <a:prstGeom prst="rect">
            <a:avLst/>
          </a:prstGeom>
        </p:spPr>
      </p:pic>
      <p:pic>
        <p:nvPicPr>
          <p:cNvPr id="36" name="Рисунок 35">
            <a:extLst>
              <a:ext uri="{FF2B5EF4-FFF2-40B4-BE49-F238E27FC236}">
                <a16:creationId xmlns:a16="http://schemas.microsoft.com/office/drawing/2014/main" id="{6FEDDC77-A932-426B-AC8E-D594389B63DC}"/>
              </a:ext>
            </a:extLst>
          </p:cNvPr>
          <p:cNvPicPr>
            <a:picLocks noChangeAspect="1"/>
          </p:cNvPicPr>
          <p:nvPr/>
        </p:nvPicPr>
        <p:blipFill rotWithShape="1">
          <a:blip r:embed="rId5">
            <a:duotone>
              <a:prstClr val="black"/>
              <a:schemeClr val="tx2">
                <a:tint val="45000"/>
                <a:satMod val="400000"/>
              </a:schemeClr>
            </a:duotone>
            <a:extLst>
              <a:ext uri="{28A0092B-C50C-407E-A947-70E740481C1C}">
                <a14:useLocalDpi xmlns:a14="http://schemas.microsoft.com/office/drawing/2010/main" val="0"/>
              </a:ext>
            </a:extLst>
          </a:blip>
          <a:srcRect l="13564" t="30489" r="10064" b="32480"/>
          <a:stretch/>
        </p:blipFill>
        <p:spPr>
          <a:xfrm>
            <a:off x="5618510" y="0"/>
            <a:ext cx="6559143" cy="4240470"/>
          </a:xfrm>
          <a:prstGeom prst="rect">
            <a:avLst/>
          </a:prstGeom>
        </p:spPr>
      </p:pic>
      <p:pic>
        <p:nvPicPr>
          <p:cNvPr id="31" name="Рисунок 30">
            <a:extLst>
              <a:ext uri="{FF2B5EF4-FFF2-40B4-BE49-F238E27FC236}">
                <a16:creationId xmlns:a16="http://schemas.microsoft.com/office/drawing/2014/main" id="{A997DCC3-23AF-4E22-B0E0-C4267D4A8A43}"/>
              </a:ext>
            </a:extLst>
          </p:cNvPr>
          <p:cNvPicPr>
            <a:picLocks noChangeAspect="1"/>
          </p:cNvPicPr>
          <p:nvPr/>
        </p:nvPicPr>
        <p:blipFill rotWithShape="1">
          <a:blip r:embed="rId6">
            <a:duotone>
              <a:prstClr val="black"/>
              <a:schemeClr val="tx2">
                <a:tint val="45000"/>
                <a:satMod val="400000"/>
              </a:schemeClr>
            </a:duotone>
            <a:extLst>
              <a:ext uri="{28A0092B-C50C-407E-A947-70E740481C1C}">
                <a14:useLocalDpi xmlns:a14="http://schemas.microsoft.com/office/drawing/2010/main" val="0"/>
              </a:ext>
            </a:extLst>
          </a:blip>
          <a:srcRect l="24512" t="19154" r="21009" b="16401"/>
          <a:stretch/>
        </p:blipFill>
        <p:spPr>
          <a:xfrm>
            <a:off x="-37912" y="4822"/>
            <a:ext cx="2802082" cy="4419600"/>
          </a:xfrm>
          <a:prstGeom prst="rect">
            <a:avLst/>
          </a:prstGeom>
        </p:spPr>
      </p:pic>
      <p:sp>
        <p:nvSpPr>
          <p:cNvPr id="43" name="Прямоугольник 42">
            <a:extLst>
              <a:ext uri="{FF2B5EF4-FFF2-40B4-BE49-F238E27FC236}">
                <a16:creationId xmlns:a16="http://schemas.microsoft.com/office/drawing/2014/main" id="{4EE0B13B-91AF-467B-9689-EF4526FB56E7}"/>
              </a:ext>
            </a:extLst>
          </p:cNvPr>
          <p:cNvSpPr/>
          <p:nvPr/>
        </p:nvSpPr>
        <p:spPr>
          <a:xfrm>
            <a:off x="-37912" y="-16199"/>
            <a:ext cx="12229912" cy="6915321"/>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1" name="Прямоугольник 20">
            <a:extLst>
              <a:ext uri="{FF2B5EF4-FFF2-40B4-BE49-F238E27FC236}">
                <a16:creationId xmlns:a16="http://schemas.microsoft.com/office/drawing/2014/main" id="{2A8EE780-083D-44F1-85AC-EC99B6BD078C}"/>
              </a:ext>
            </a:extLst>
          </p:cNvPr>
          <p:cNvSpPr/>
          <p:nvPr/>
        </p:nvSpPr>
        <p:spPr>
          <a:xfrm>
            <a:off x="-49487" y="2479645"/>
            <a:ext cx="12229912" cy="199084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Прямоугольник 19">
            <a:extLst>
              <a:ext uri="{FF2B5EF4-FFF2-40B4-BE49-F238E27FC236}">
                <a16:creationId xmlns:a16="http://schemas.microsoft.com/office/drawing/2014/main" id="{1796A7DE-8CB0-477D-A2F6-2B68F9DE42B4}"/>
              </a:ext>
            </a:extLst>
          </p:cNvPr>
          <p:cNvSpPr/>
          <p:nvPr/>
        </p:nvSpPr>
        <p:spPr>
          <a:xfrm>
            <a:off x="0" y="6320708"/>
            <a:ext cx="12192000" cy="445156"/>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9" name="Подзаголовок 2">
            <a:extLst>
              <a:ext uri="{FF2B5EF4-FFF2-40B4-BE49-F238E27FC236}">
                <a16:creationId xmlns:a16="http://schemas.microsoft.com/office/drawing/2014/main" id="{C527F62F-7F88-4A03-B6AA-6BF5DE0D4B1F}"/>
              </a:ext>
            </a:extLst>
          </p:cNvPr>
          <p:cNvSpPr txBox="1">
            <a:spLocks/>
          </p:cNvSpPr>
          <p:nvPr/>
        </p:nvSpPr>
        <p:spPr>
          <a:xfrm>
            <a:off x="3129229" y="6382486"/>
            <a:ext cx="5575681" cy="3426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ru-RU" sz="1800" dirty="0">
                <a:solidFill>
                  <a:schemeClr val="bg1">
                    <a:lumMod val="95000"/>
                  </a:schemeClr>
                </a:solidFill>
                <a:latin typeface="Garamond" panose="02020404030301010803" pitchFamily="18" charset="0"/>
                <a:ea typeface="+mj-ea"/>
                <a:cs typeface="+mj-cs"/>
              </a:rPr>
              <a:t>Подготовила студентка 3 курса ИВТ Логинова Софья</a:t>
            </a:r>
          </a:p>
        </p:txBody>
      </p:sp>
      <p:sp>
        <p:nvSpPr>
          <p:cNvPr id="14" name="Заголовок 1">
            <a:extLst>
              <a:ext uri="{FF2B5EF4-FFF2-40B4-BE49-F238E27FC236}">
                <a16:creationId xmlns:a16="http://schemas.microsoft.com/office/drawing/2014/main" id="{1A9BEB52-7DFA-4CB3-A722-456D84A75313}"/>
              </a:ext>
            </a:extLst>
          </p:cNvPr>
          <p:cNvSpPr txBox="1">
            <a:spLocks/>
          </p:cNvSpPr>
          <p:nvPr/>
        </p:nvSpPr>
        <p:spPr>
          <a:xfrm>
            <a:off x="-37912" y="2546334"/>
            <a:ext cx="12192000" cy="1707508"/>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ru-RU" sz="5400" dirty="0">
                <a:solidFill>
                  <a:schemeClr val="bg1">
                    <a:lumMod val="95000"/>
                  </a:schemeClr>
                </a:solidFill>
                <a:latin typeface="Garamond" panose="02020404030301010803" pitchFamily="18" charset="0"/>
              </a:rPr>
              <a:t>Вклад моей семьи в исход </a:t>
            </a:r>
            <a:br>
              <a:rPr lang="ru-RU" sz="5400" dirty="0">
                <a:solidFill>
                  <a:schemeClr val="bg1">
                    <a:lumMod val="95000"/>
                  </a:schemeClr>
                </a:solidFill>
                <a:latin typeface="Garamond" panose="02020404030301010803" pitchFamily="18" charset="0"/>
              </a:rPr>
            </a:br>
            <a:r>
              <a:rPr lang="ru-RU" sz="5400" dirty="0">
                <a:solidFill>
                  <a:schemeClr val="bg1">
                    <a:lumMod val="95000"/>
                  </a:schemeClr>
                </a:solidFill>
                <a:latin typeface="Garamond" panose="02020404030301010803" pitchFamily="18" charset="0"/>
              </a:rPr>
              <a:t>Великой Отечественной Войны</a:t>
            </a:r>
          </a:p>
        </p:txBody>
      </p:sp>
    </p:spTree>
    <p:extLst>
      <p:ext uri="{BB962C8B-B14F-4D97-AF65-F5344CB8AC3E}">
        <p14:creationId xmlns:p14="http://schemas.microsoft.com/office/powerpoint/2010/main" val="3702279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B70665D1-4555-454A-91F0-F5106FD046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8" t="14146" r="6988" b="14146"/>
          <a:stretch/>
        </p:blipFill>
        <p:spPr>
          <a:xfrm>
            <a:off x="515390" y="317908"/>
            <a:ext cx="8828116" cy="5876473"/>
          </a:xfrm>
          <a:prstGeom prst="rect">
            <a:avLst/>
          </a:prstGeom>
          <a:effectLst>
            <a:outerShdw blurRad="63500" sx="102000" sy="102000" algn="ctr" rotWithShape="0">
              <a:prstClr val="black">
                <a:alpha val="40000"/>
              </a:prstClr>
            </a:outerShdw>
          </a:effectLst>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1477817" y="4315230"/>
            <a:ext cx="10714183" cy="225182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1695796" y="4372495"/>
            <a:ext cx="10210127" cy="216759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Прошел войну капитаном интендантом. Загрузил тяжелый груз в состав не имея технических средств, за что был представлен правительственной награде. Был также награжден Орденом Красной Звезды и медалью «За победу над Германией»</a:t>
            </a:r>
          </a:p>
        </p:txBody>
      </p:sp>
      <p:pic>
        <p:nvPicPr>
          <p:cNvPr id="29" name="Рисунок 28">
            <a:extLst>
              <a:ext uri="{FF2B5EF4-FFF2-40B4-BE49-F238E27FC236}">
                <a16:creationId xmlns:a16="http://schemas.microsoft.com/office/drawing/2014/main" id="{3E09E87A-E032-460C-A388-B2A5581A3609}"/>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1714129" flipV="1">
            <a:off x="7991133" y="2336525"/>
            <a:ext cx="2452074" cy="1839239"/>
          </a:xfrm>
          <a:prstGeom prst="rect">
            <a:avLst/>
          </a:prstGeom>
        </p:spPr>
      </p:pic>
    </p:spTree>
    <p:extLst>
      <p:ext uri="{BB962C8B-B14F-4D97-AF65-F5344CB8AC3E}">
        <p14:creationId xmlns:p14="http://schemas.microsoft.com/office/powerpoint/2010/main" val="23369228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20" name="Рисунок 19">
            <a:extLst>
              <a:ext uri="{FF2B5EF4-FFF2-40B4-BE49-F238E27FC236}">
                <a16:creationId xmlns:a16="http://schemas.microsoft.com/office/drawing/2014/main" id="{D49129C5-2CC2-42C2-AF67-D762D8B9F670}"/>
              </a:ext>
            </a:extLst>
          </p:cNvPr>
          <p:cNvPicPr>
            <a:picLocks noChangeAspect="1"/>
          </p:cNvPicPr>
          <p:nvPr/>
        </p:nvPicPr>
        <p:blipFill>
          <a:blip r:embed="rId2"/>
          <a:srcRect l="1767" t="3154" r="1767" b="3368"/>
          <a:stretch>
            <a:fillRect/>
          </a:stretch>
        </p:blipFill>
        <p:spPr>
          <a:xfrm>
            <a:off x="4653280" y="579120"/>
            <a:ext cx="6828479" cy="4766581"/>
          </a:xfrm>
          <a:prstGeom prst="rect">
            <a:avLst/>
          </a:prstGeom>
        </p:spPr>
      </p:pic>
      <p:pic>
        <p:nvPicPr>
          <p:cNvPr id="15" name="Рисунок 14">
            <a:extLst>
              <a:ext uri="{FF2B5EF4-FFF2-40B4-BE49-F238E27FC236}">
                <a16:creationId xmlns:a16="http://schemas.microsoft.com/office/drawing/2014/main" id="{F8FE1C77-5358-4249-BB1F-6E277F5F4193}"/>
              </a:ext>
            </a:extLst>
          </p:cNvPr>
          <p:cNvPicPr>
            <a:picLocks noChangeAspect="1"/>
          </p:cNvPicPr>
          <p:nvPr/>
        </p:nvPicPr>
        <p:blipFill rotWithShape="1">
          <a:blip r:embed="rId3"/>
          <a:srcRect l="2051" t="2861" r="2159"/>
          <a:stretch/>
        </p:blipFill>
        <p:spPr>
          <a:xfrm>
            <a:off x="848196" y="579120"/>
            <a:ext cx="3805084" cy="5717022"/>
          </a:xfrm>
          <a:prstGeom prst="rect">
            <a:avLst/>
          </a:prstGeom>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3789681" y="4835480"/>
            <a:ext cx="8402320" cy="179358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4060583" y="4871380"/>
            <a:ext cx="7289096" cy="179358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000" b="1" dirty="0">
                <a:solidFill>
                  <a:schemeClr val="bg1">
                    <a:lumMod val="95000"/>
                  </a:schemeClr>
                </a:solidFill>
                <a:latin typeface="Garamond" panose="02020404030301010803" pitchFamily="18" charset="0"/>
              </a:rPr>
              <a:t>БЫЛ ПРИЗВАН В ИЮЛЕ 1941 ГОДА. УЧАСТВОВАЛ В РИЖСКОЙ НАСТУПАТЕЛЬНОЙ ОПЕРАЦИИ, УНИЧТОЖИЛ ВОСТОЧНО-ПРУССКУЮ ГРУППИРОВКУ ПРОТИВНИКА, УЧАСТВОВАЛ В КЕНИГСБЕРСКОЙ НАСТУПАТЕЛЬНОЙ ОПЕРАЦИИ. </a:t>
            </a:r>
          </a:p>
        </p:txBody>
      </p:sp>
    </p:spTree>
    <p:extLst>
      <p:ext uri="{BB962C8B-B14F-4D97-AF65-F5344CB8AC3E}">
        <p14:creationId xmlns:p14="http://schemas.microsoft.com/office/powerpoint/2010/main" val="30194107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B70665D1-4555-454A-91F0-F5106FD046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8" t="14146" r="6988" b="14146"/>
          <a:stretch/>
        </p:blipFill>
        <p:spPr>
          <a:xfrm>
            <a:off x="515390" y="317908"/>
            <a:ext cx="8828116" cy="5876473"/>
          </a:xfrm>
          <a:prstGeom prst="rect">
            <a:avLst/>
          </a:prstGeom>
          <a:effectLst>
            <a:outerShdw blurRad="63500" sx="102000" sy="102000" algn="ctr" rotWithShape="0">
              <a:prstClr val="black">
                <a:alpha val="40000"/>
              </a:prstClr>
            </a:outerShdw>
          </a:effectLst>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1477817" y="4967785"/>
            <a:ext cx="10955293" cy="98264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1695796" y="4372495"/>
            <a:ext cx="10210127" cy="216759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Рядом с </a:t>
            </a:r>
            <a:r>
              <a:rPr lang="ru-RU" sz="2400" b="1" dirty="0" err="1">
                <a:solidFill>
                  <a:schemeClr val="bg1">
                    <a:lumMod val="95000"/>
                  </a:schemeClr>
                </a:solidFill>
                <a:latin typeface="Garamond" panose="02020404030301010803" pitchFamily="18" charset="0"/>
              </a:rPr>
              <a:t>Александом</a:t>
            </a:r>
            <a:r>
              <a:rPr lang="ru-RU" sz="2400" b="1" dirty="0">
                <a:solidFill>
                  <a:schemeClr val="bg1">
                    <a:lumMod val="95000"/>
                  </a:schemeClr>
                </a:solidFill>
                <a:latin typeface="Garamond" panose="02020404030301010803" pitchFamily="18" charset="0"/>
              </a:rPr>
              <a:t> Васильевичем стоит Иофа Евгения Ивановна – бабушка моей бабушки. </a:t>
            </a:r>
          </a:p>
        </p:txBody>
      </p:sp>
      <p:pic>
        <p:nvPicPr>
          <p:cNvPr id="29" name="Рисунок 28">
            <a:extLst>
              <a:ext uri="{FF2B5EF4-FFF2-40B4-BE49-F238E27FC236}">
                <a16:creationId xmlns:a16="http://schemas.microsoft.com/office/drawing/2014/main" id="{3E09E87A-E032-460C-A388-B2A5581A3609}"/>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1714129" flipV="1">
            <a:off x="6139184" y="2846039"/>
            <a:ext cx="2452074" cy="1839239"/>
          </a:xfrm>
          <a:prstGeom prst="rect">
            <a:avLst/>
          </a:prstGeom>
        </p:spPr>
      </p:pic>
    </p:spTree>
    <p:extLst>
      <p:ext uri="{BB962C8B-B14F-4D97-AF65-F5344CB8AC3E}">
        <p14:creationId xmlns:p14="http://schemas.microsoft.com/office/powerpoint/2010/main" val="1587376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C32B054B-31BE-4C0C-9AAB-B7C3D192FA88}"/>
              </a:ext>
            </a:extLst>
          </p:cNvPr>
          <p:cNvPicPr>
            <a:picLocks noChangeAspect="1"/>
          </p:cNvPicPr>
          <p:nvPr/>
        </p:nvPicPr>
        <p:blipFill rotWithShape="1">
          <a:blip r:embed="rId2">
            <a:extLst>
              <a:ext uri="{28A0092B-C50C-407E-A947-70E740481C1C}">
                <a14:useLocalDpi xmlns:a14="http://schemas.microsoft.com/office/drawing/2010/main" val="0"/>
              </a:ext>
            </a:extLst>
          </a:blip>
          <a:srcRect l="8003" t="22541" r="5580" b="12680"/>
          <a:stretch/>
        </p:blipFill>
        <p:spPr>
          <a:xfrm>
            <a:off x="0" y="0"/>
            <a:ext cx="8357560" cy="4698634"/>
          </a:xfrm>
          <a:prstGeom prst="rect">
            <a:avLst/>
          </a:prstGeom>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1337481" y="4524232"/>
            <a:ext cx="10854519" cy="2333768"/>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1659676" y="4698634"/>
            <a:ext cx="10210127" cy="1984964"/>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Была работником тыла, есть медаль за доблестный труд. В районе 1937 года познакомилась с Иофа Григорием Соломоновичем. У них родился сын Борис и дочка </a:t>
            </a:r>
            <a:r>
              <a:rPr lang="ru-RU" sz="2400" b="1" dirty="0" err="1">
                <a:solidFill>
                  <a:schemeClr val="bg1">
                    <a:lumMod val="95000"/>
                  </a:schemeClr>
                </a:solidFill>
                <a:latin typeface="Garamond" panose="02020404030301010803" pitchFamily="18" charset="0"/>
              </a:rPr>
              <a:t>Алледия</a:t>
            </a:r>
            <a:r>
              <a:rPr lang="ru-RU" sz="2400" b="1" dirty="0">
                <a:solidFill>
                  <a:schemeClr val="bg1">
                    <a:lumMod val="95000"/>
                  </a:schemeClr>
                </a:solidFill>
                <a:latin typeface="Garamond" panose="02020404030301010803" pitchFamily="18" charset="0"/>
              </a:rPr>
              <a:t>. Муж умер, не вернувшись после войны, хотя прошел ее от и до. Сохранилось письмо из медицинской части, в котором говорится о смерти Григория Соломоновича. Похоронена в Петербурге, умерла от рака в 1991 году. </a:t>
            </a:r>
          </a:p>
        </p:txBody>
      </p:sp>
    </p:spTree>
    <p:extLst>
      <p:ext uri="{BB962C8B-B14F-4D97-AF65-F5344CB8AC3E}">
        <p14:creationId xmlns:p14="http://schemas.microsoft.com/office/powerpoint/2010/main" val="2107786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14" name="Рисунок 13">
            <a:extLst>
              <a:ext uri="{FF2B5EF4-FFF2-40B4-BE49-F238E27FC236}">
                <a16:creationId xmlns:a16="http://schemas.microsoft.com/office/drawing/2014/main" id="{87C778AB-9DDB-4421-AC4A-154FC9CE8916}"/>
              </a:ext>
            </a:extLst>
          </p:cNvPr>
          <p:cNvPicPr>
            <a:picLocks noChangeAspect="1"/>
          </p:cNvPicPr>
          <p:nvPr/>
        </p:nvPicPr>
        <p:blipFill rotWithShape="1">
          <a:blip r:embed="rId2">
            <a:extLst>
              <a:ext uri="{28A0092B-C50C-407E-A947-70E740481C1C}">
                <a14:useLocalDpi xmlns:a14="http://schemas.microsoft.com/office/drawing/2010/main" val="0"/>
              </a:ext>
            </a:extLst>
          </a:blip>
          <a:srcRect l="8165" t="31488" r="10641" b="30311"/>
          <a:stretch/>
        </p:blipFill>
        <p:spPr>
          <a:xfrm>
            <a:off x="-1" y="2333769"/>
            <a:ext cx="7259808" cy="4554292"/>
          </a:xfrm>
          <a:prstGeom prst="rect">
            <a:avLst/>
          </a:prstGeom>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0" y="0"/>
            <a:ext cx="10854519" cy="2333768"/>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322196" y="174402"/>
            <a:ext cx="6815584" cy="1984964"/>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Иофа Григорий Соломонович - бабушкин дедушка – интендант. Родился в 1905 году, умер в 1945 году, но уже после войны от сердечного приступа на территории Чехословакии. Получил Орден Красной звезды за оборону Кавказа, за освобождение Праги, медаль «За победу над Германией», орден Отечественной войны II-степени.</a:t>
            </a:r>
          </a:p>
        </p:txBody>
      </p:sp>
      <p:pic>
        <p:nvPicPr>
          <p:cNvPr id="10" name="Рисунок 9">
            <a:extLst>
              <a:ext uri="{FF2B5EF4-FFF2-40B4-BE49-F238E27FC236}">
                <a16:creationId xmlns:a16="http://schemas.microsoft.com/office/drawing/2014/main" id="{C6DB465E-CD37-4F43-B724-0A5F29E3B4B8}"/>
              </a:ext>
            </a:extLst>
          </p:cNvPr>
          <p:cNvPicPr>
            <a:picLocks noChangeAspect="1"/>
          </p:cNvPicPr>
          <p:nvPr/>
        </p:nvPicPr>
        <p:blipFill rotWithShape="1">
          <a:blip r:embed="rId3">
            <a:extLst>
              <a:ext uri="{28A0092B-C50C-407E-A947-70E740481C1C}">
                <a14:useLocalDpi xmlns:a14="http://schemas.microsoft.com/office/drawing/2010/main" val="0"/>
              </a:ext>
            </a:extLst>
          </a:blip>
          <a:srcRect l="26208" t="32172" r="22492" b="14097"/>
          <a:stretch/>
        </p:blipFill>
        <p:spPr>
          <a:xfrm>
            <a:off x="7259806" y="0"/>
            <a:ext cx="4932192" cy="6888060"/>
          </a:xfrm>
          <a:prstGeom prst="rect">
            <a:avLst/>
          </a:prstGeom>
        </p:spPr>
      </p:pic>
    </p:spTree>
    <p:extLst>
      <p:ext uri="{BB962C8B-B14F-4D97-AF65-F5344CB8AC3E}">
        <p14:creationId xmlns:p14="http://schemas.microsoft.com/office/powerpoint/2010/main" val="3807583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8E07E797-AD4C-4DE7-86E3-45410E4956FF}"/>
              </a:ext>
            </a:extLst>
          </p:cNvPr>
          <p:cNvSpPr/>
          <p:nvPr/>
        </p:nvSpPr>
        <p:spPr>
          <a:xfrm>
            <a:off x="5022375" y="739155"/>
            <a:ext cx="7169624" cy="243389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5391322" y="971113"/>
            <a:ext cx="6431731" cy="196998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Иофа </a:t>
            </a:r>
            <a:r>
              <a:rPr lang="ru-RU" sz="2400" b="1" dirty="0" err="1">
                <a:solidFill>
                  <a:schemeClr val="bg1">
                    <a:lumMod val="95000"/>
                  </a:schemeClr>
                </a:solidFill>
                <a:latin typeface="Garamond" panose="02020404030301010803" pitchFamily="18" charset="0"/>
              </a:rPr>
              <a:t>Алледия</a:t>
            </a:r>
            <a:r>
              <a:rPr lang="ru-RU" sz="2400" b="1" dirty="0">
                <a:solidFill>
                  <a:schemeClr val="bg1">
                    <a:lumMod val="95000"/>
                  </a:schemeClr>
                </a:solidFill>
                <a:latin typeface="Garamond" panose="02020404030301010803" pitchFamily="18" charset="0"/>
              </a:rPr>
              <a:t> Григорьевна, дочка Евгении Ивановны и Григория Соломоновича - мама бабушки – участвовала в восстановлении Ленинграда. Погибла в автокатастрофе, похоронена в Питере. </a:t>
            </a:r>
          </a:p>
        </p:txBody>
      </p:sp>
      <p:pic>
        <p:nvPicPr>
          <p:cNvPr id="11" name="Рисунок 10">
            <a:extLst>
              <a:ext uri="{FF2B5EF4-FFF2-40B4-BE49-F238E27FC236}">
                <a16:creationId xmlns:a16="http://schemas.microsoft.com/office/drawing/2014/main" id="{0B806FF0-4D49-4A88-BA10-096E1DB43490}"/>
              </a:ext>
            </a:extLst>
          </p:cNvPr>
          <p:cNvPicPr>
            <a:picLocks noChangeAspect="1"/>
          </p:cNvPicPr>
          <p:nvPr/>
        </p:nvPicPr>
        <p:blipFill rotWithShape="1">
          <a:blip r:embed="rId2">
            <a:extLst>
              <a:ext uri="{28A0092B-C50C-407E-A947-70E740481C1C}">
                <a14:useLocalDpi xmlns:a14="http://schemas.microsoft.com/office/drawing/2010/main" val="0"/>
              </a:ext>
            </a:extLst>
          </a:blip>
          <a:srcRect l="14859" t="13732" r="13234" b="3915"/>
          <a:stretch/>
        </p:blipFill>
        <p:spPr>
          <a:xfrm>
            <a:off x="-163773" y="0"/>
            <a:ext cx="4491079" cy="6858000"/>
          </a:xfrm>
          <a:prstGeom prst="rect">
            <a:avLst/>
          </a:prstGeom>
        </p:spPr>
      </p:pic>
      <p:sp>
        <p:nvSpPr>
          <p:cNvPr id="12" name="Прямоугольник 11">
            <a:extLst>
              <a:ext uri="{FF2B5EF4-FFF2-40B4-BE49-F238E27FC236}">
                <a16:creationId xmlns:a16="http://schemas.microsoft.com/office/drawing/2014/main" id="{851F9CE7-3EC6-4705-954B-334ED13B3F15}"/>
              </a:ext>
            </a:extLst>
          </p:cNvPr>
          <p:cNvSpPr/>
          <p:nvPr/>
        </p:nvSpPr>
        <p:spPr>
          <a:xfrm>
            <a:off x="5022376" y="3746257"/>
            <a:ext cx="7169624" cy="243389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3" name="Заголовок 24">
            <a:extLst>
              <a:ext uri="{FF2B5EF4-FFF2-40B4-BE49-F238E27FC236}">
                <a16:creationId xmlns:a16="http://schemas.microsoft.com/office/drawing/2014/main" id="{154AB3EA-F4FD-4368-9BD9-A2726693BF3F}"/>
              </a:ext>
            </a:extLst>
          </p:cNvPr>
          <p:cNvSpPr txBox="1">
            <a:spLocks/>
          </p:cNvSpPr>
          <p:nvPr/>
        </p:nvSpPr>
        <p:spPr>
          <a:xfrm>
            <a:off x="5391322" y="3978215"/>
            <a:ext cx="6431731" cy="1969980"/>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Евдокимов Николай Дмитриевич - папа бабушки - обычный солдат в советско-японскую (45-46 год). Родом из Курска. Ему вкололи два несовместимых лекарства из-за чего он скончался в Вологде, где и был похоронен.</a:t>
            </a:r>
          </a:p>
        </p:txBody>
      </p:sp>
    </p:spTree>
    <p:extLst>
      <p:ext uri="{BB962C8B-B14F-4D97-AF65-F5344CB8AC3E}">
        <p14:creationId xmlns:p14="http://schemas.microsoft.com/office/powerpoint/2010/main" val="25840442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ECEE"/>
        </a:solidFill>
        <a:effectLst/>
      </p:bgPr>
    </p:bg>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56377571-F420-4989-8A24-E145F929E2E2}"/>
              </a:ext>
            </a:extLst>
          </p:cNvPr>
          <p:cNvPicPr>
            <a:picLocks noChangeAspect="1"/>
          </p:cNvPicPr>
          <p:nvPr/>
        </p:nvPicPr>
        <p:blipFill rotWithShape="1">
          <a:blip r:embed="rId2">
            <a:extLst>
              <a:ext uri="{28A0092B-C50C-407E-A947-70E740481C1C}">
                <a14:useLocalDpi xmlns:a14="http://schemas.microsoft.com/office/drawing/2010/main" val="0"/>
              </a:ext>
            </a:extLst>
          </a:blip>
          <a:srcRect l="2011" t="23196" r="18769" b="17877"/>
          <a:stretch/>
        </p:blipFill>
        <p:spPr>
          <a:xfrm>
            <a:off x="5335473" y="0"/>
            <a:ext cx="6856527" cy="6857999"/>
          </a:xfrm>
          <a:prstGeom prst="rect">
            <a:avLst/>
          </a:prstGeom>
          <a:effectLst>
            <a:softEdge rad="31750"/>
          </a:effectLst>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0" y="3048001"/>
            <a:ext cx="6933463" cy="3809999"/>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196961" y="3218165"/>
            <a:ext cx="6539539" cy="346967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Евдокимов Дмитрий Васильевич - отец Николая Евдокимова - родом из Курска. Похоронен в Петербурге. Полковник </a:t>
            </a:r>
            <a:r>
              <a:rPr lang="ru-RU" sz="2400" b="1" dirty="0" err="1">
                <a:solidFill>
                  <a:schemeClr val="bg1">
                    <a:lumMod val="95000"/>
                  </a:schemeClr>
                </a:solidFill>
                <a:latin typeface="Garamond" panose="02020404030301010803" pitchFamily="18" charset="0"/>
              </a:rPr>
              <a:t>десантно</a:t>
            </a:r>
            <a:r>
              <a:rPr lang="ru-RU" sz="2400" b="1" dirty="0">
                <a:solidFill>
                  <a:schemeClr val="bg1">
                    <a:lumMod val="95000"/>
                  </a:schemeClr>
                </a:solidFill>
                <a:latin typeface="Garamond" panose="02020404030301010803" pitchFamily="18" charset="0"/>
              </a:rPr>
              <a:t>-штурмовой бригады. За время войны получил медаль «За боевые заслуги», Орден Красной Звезды, Орден Красного Знамени, медаль «За победу над Германией», Орден Ленина.</a:t>
            </a:r>
          </a:p>
        </p:txBody>
      </p:sp>
    </p:spTree>
    <p:extLst>
      <p:ext uri="{BB962C8B-B14F-4D97-AF65-F5344CB8AC3E}">
        <p14:creationId xmlns:p14="http://schemas.microsoft.com/office/powerpoint/2010/main" val="3171151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B70665D1-4555-454A-91F0-F5106FD046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8" t="14146" r="6988" b="14146"/>
          <a:stretch/>
        </p:blipFill>
        <p:spPr>
          <a:xfrm>
            <a:off x="515390" y="317908"/>
            <a:ext cx="8828116" cy="5876473"/>
          </a:xfrm>
          <a:prstGeom prst="rect">
            <a:avLst/>
          </a:prstGeom>
          <a:effectLst>
            <a:outerShdw blurRad="63500" sx="102000" sy="102000" algn="ctr" rotWithShape="0">
              <a:prstClr val="black">
                <a:alpha val="40000"/>
              </a:prstClr>
            </a:outerShdw>
          </a:effectLst>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1477817" y="4315230"/>
            <a:ext cx="10714183" cy="225182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1695796" y="4372495"/>
            <a:ext cx="10210127" cy="216759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К сожалению, с папиной стороны  нам не удалось застать героев, которые учувствовали в военных действиях. Но вот со стороны мамы…</a:t>
            </a:r>
          </a:p>
        </p:txBody>
      </p:sp>
    </p:spTree>
    <p:extLst>
      <p:ext uri="{BB962C8B-B14F-4D97-AF65-F5344CB8AC3E}">
        <p14:creationId xmlns:p14="http://schemas.microsoft.com/office/powerpoint/2010/main" val="2299011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42" name="Рисунок 41">
            <a:extLst>
              <a:ext uri="{FF2B5EF4-FFF2-40B4-BE49-F238E27FC236}">
                <a16:creationId xmlns:a16="http://schemas.microsoft.com/office/drawing/2014/main" id="{22F8893F-7120-4502-9E24-4FB787C137CC}"/>
              </a:ext>
            </a:extLst>
          </p:cNvPr>
          <p:cNvPicPr>
            <a:picLocks noChangeAspect="1"/>
          </p:cNvPicPr>
          <p:nvPr/>
        </p:nvPicPr>
        <p:blipFill rotWithShape="1">
          <a:blip r:embed="rId2">
            <a:duotone>
              <a:prstClr val="black"/>
              <a:schemeClr val="tx2">
                <a:tint val="45000"/>
                <a:satMod val="400000"/>
              </a:schemeClr>
            </a:duotone>
            <a:extLst>
              <a:ext uri="{28A0092B-C50C-407E-A947-70E740481C1C}">
                <a14:useLocalDpi xmlns:a14="http://schemas.microsoft.com/office/drawing/2010/main" val="0"/>
              </a:ext>
            </a:extLst>
          </a:blip>
          <a:srcRect l="12619" t="18182" r="15649" b="34007"/>
          <a:stretch/>
        </p:blipFill>
        <p:spPr>
          <a:xfrm>
            <a:off x="6282024" y="3910756"/>
            <a:ext cx="5895629" cy="2947244"/>
          </a:xfrm>
          <a:prstGeom prst="rect">
            <a:avLst/>
          </a:prstGeom>
        </p:spPr>
      </p:pic>
      <p:pic>
        <p:nvPicPr>
          <p:cNvPr id="40" name="Рисунок 39">
            <a:extLst>
              <a:ext uri="{FF2B5EF4-FFF2-40B4-BE49-F238E27FC236}">
                <a16:creationId xmlns:a16="http://schemas.microsoft.com/office/drawing/2014/main" id="{374772D9-0B16-4310-9F71-5F235B0C458E}"/>
              </a:ext>
            </a:extLst>
          </p:cNvPr>
          <p:cNvPicPr>
            <a:picLocks noChangeAspect="1"/>
          </p:cNvPicPr>
          <p:nvPr/>
        </p:nvPicPr>
        <p:blipFill rotWithShape="1">
          <a:blip r:embed="rId3">
            <a:duotone>
              <a:prstClr val="black"/>
              <a:schemeClr val="tx2">
                <a:tint val="45000"/>
                <a:satMod val="400000"/>
              </a:schemeClr>
            </a:duotone>
            <a:extLst>
              <a:ext uri="{28A0092B-C50C-407E-A947-70E740481C1C}">
                <a14:useLocalDpi xmlns:a14="http://schemas.microsoft.com/office/drawing/2010/main" val="0"/>
              </a:ext>
            </a:extLst>
          </a:blip>
          <a:srcRect l="14134" t="15145" r="11515" b="26061"/>
          <a:stretch/>
        </p:blipFill>
        <p:spPr>
          <a:xfrm>
            <a:off x="2438386" y="0"/>
            <a:ext cx="6798626" cy="4032113"/>
          </a:xfrm>
          <a:prstGeom prst="rect">
            <a:avLst/>
          </a:prstGeom>
        </p:spPr>
      </p:pic>
      <p:pic>
        <p:nvPicPr>
          <p:cNvPr id="38" name="Рисунок 37">
            <a:extLst>
              <a:ext uri="{FF2B5EF4-FFF2-40B4-BE49-F238E27FC236}">
                <a16:creationId xmlns:a16="http://schemas.microsoft.com/office/drawing/2014/main" id="{FAAD2CAF-4E1D-41B3-9081-35B1CDDFE5B4}"/>
              </a:ext>
            </a:extLst>
          </p:cNvPr>
          <p:cNvPicPr>
            <a:picLocks noChangeAspect="1"/>
          </p:cNvPicPr>
          <p:nvPr/>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b="20688"/>
          <a:stretch/>
        </p:blipFill>
        <p:spPr>
          <a:xfrm>
            <a:off x="-37912" y="3551171"/>
            <a:ext cx="6334283" cy="3347952"/>
          </a:xfrm>
          <a:prstGeom prst="rect">
            <a:avLst/>
          </a:prstGeom>
        </p:spPr>
      </p:pic>
      <p:pic>
        <p:nvPicPr>
          <p:cNvPr id="36" name="Рисунок 35">
            <a:extLst>
              <a:ext uri="{FF2B5EF4-FFF2-40B4-BE49-F238E27FC236}">
                <a16:creationId xmlns:a16="http://schemas.microsoft.com/office/drawing/2014/main" id="{6FEDDC77-A932-426B-AC8E-D594389B63DC}"/>
              </a:ext>
            </a:extLst>
          </p:cNvPr>
          <p:cNvPicPr>
            <a:picLocks noChangeAspect="1"/>
          </p:cNvPicPr>
          <p:nvPr/>
        </p:nvPicPr>
        <p:blipFill rotWithShape="1">
          <a:blip r:embed="rId5">
            <a:duotone>
              <a:prstClr val="black"/>
              <a:schemeClr val="tx2">
                <a:tint val="45000"/>
                <a:satMod val="400000"/>
              </a:schemeClr>
            </a:duotone>
            <a:extLst>
              <a:ext uri="{28A0092B-C50C-407E-A947-70E740481C1C}">
                <a14:useLocalDpi xmlns:a14="http://schemas.microsoft.com/office/drawing/2010/main" val="0"/>
              </a:ext>
            </a:extLst>
          </a:blip>
          <a:srcRect l="13564" t="30489" r="10064" b="32480"/>
          <a:stretch/>
        </p:blipFill>
        <p:spPr>
          <a:xfrm>
            <a:off x="5618510" y="0"/>
            <a:ext cx="6559143" cy="4240470"/>
          </a:xfrm>
          <a:prstGeom prst="rect">
            <a:avLst/>
          </a:prstGeom>
        </p:spPr>
      </p:pic>
      <p:pic>
        <p:nvPicPr>
          <p:cNvPr id="31" name="Рисунок 30">
            <a:extLst>
              <a:ext uri="{FF2B5EF4-FFF2-40B4-BE49-F238E27FC236}">
                <a16:creationId xmlns:a16="http://schemas.microsoft.com/office/drawing/2014/main" id="{A997DCC3-23AF-4E22-B0E0-C4267D4A8A43}"/>
              </a:ext>
            </a:extLst>
          </p:cNvPr>
          <p:cNvPicPr>
            <a:picLocks noChangeAspect="1"/>
          </p:cNvPicPr>
          <p:nvPr/>
        </p:nvPicPr>
        <p:blipFill rotWithShape="1">
          <a:blip r:embed="rId6">
            <a:duotone>
              <a:prstClr val="black"/>
              <a:schemeClr val="tx2">
                <a:tint val="45000"/>
                <a:satMod val="400000"/>
              </a:schemeClr>
            </a:duotone>
            <a:extLst>
              <a:ext uri="{28A0092B-C50C-407E-A947-70E740481C1C}">
                <a14:useLocalDpi xmlns:a14="http://schemas.microsoft.com/office/drawing/2010/main" val="0"/>
              </a:ext>
            </a:extLst>
          </a:blip>
          <a:srcRect l="24512" t="19154" r="21009" b="16401"/>
          <a:stretch/>
        </p:blipFill>
        <p:spPr>
          <a:xfrm>
            <a:off x="-37912" y="4822"/>
            <a:ext cx="2802082" cy="4419600"/>
          </a:xfrm>
          <a:prstGeom prst="rect">
            <a:avLst/>
          </a:prstGeom>
        </p:spPr>
      </p:pic>
      <p:sp>
        <p:nvSpPr>
          <p:cNvPr id="43" name="Прямоугольник 42">
            <a:extLst>
              <a:ext uri="{FF2B5EF4-FFF2-40B4-BE49-F238E27FC236}">
                <a16:creationId xmlns:a16="http://schemas.microsoft.com/office/drawing/2014/main" id="{4EE0B13B-91AF-467B-9689-EF4526FB56E7}"/>
              </a:ext>
            </a:extLst>
          </p:cNvPr>
          <p:cNvSpPr/>
          <p:nvPr/>
        </p:nvSpPr>
        <p:spPr>
          <a:xfrm>
            <a:off x="-37912" y="-16199"/>
            <a:ext cx="12229912" cy="6915321"/>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4" name="Прямоугольник 33">
            <a:extLst>
              <a:ext uri="{FF2B5EF4-FFF2-40B4-BE49-F238E27FC236}">
                <a16:creationId xmlns:a16="http://schemas.microsoft.com/office/drawing/2014/main" id="{81355ECF-9EF3-4D44-8749-2F1EF73E2E46}"/>
              </a:ext>
            </a:extLst>
          </p:cNvPr>
          <p:cNvSpPr/>
          <p:nvPr/>
        </p:nvSpPr>
        <p:spPr>
          <a:xfrm>
            <a:off x="-37912" y="2433577"/>
            <a:ext cx="12229912" cy="199084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Заголовок 24">
            <a:extLst>
              <a:ext uri="{FF2B5EF4-FFF2-40B4-BE49-F238E27FC236}">
                <a16:creationId xmlns:a16="http://schemas.microsoft.com/office/drawing/2014/main" id="{5DB9EBDC-F91C-4B37-9F06-22EBE22A4507}"/>
              </a:ext>
            </a:extLst>
          </p:cNvPr>
          <p:cNvSpPr>
            <a:spLocks noGrp="1"/>
          </p:cNvSpPr>
          <p:nvPr>
            <p:ph type="title"/>
          </p:nvPr>
        </p:nvSpPr>
        <p:spPr>
          <a:xfrm>
            <a:off x="0" y="2947242"/>
            <a:ext cx="12192000" cy="963514"/>
          </a:xfrm>
        </p:spPr>
        <p:txBody>
          <a:bodyPr>
            <a:normAutofit/>
          </a:bodyPr>
          <a:lstStyle/>
          <a:p>
            <a:pPr algn="ctr"/>
            <a:r>
              <a:rPr lang="ru-RU" b="1" dirty="0">
                <a:solidFill>
                  <a:schemeClr val="bg1">
                    <a:lumMod val="95000"/>
                  </a:schemeClr>
                </a:solidFill>
                <a:latin typeface="Garamond" panose="02020404030301010803" pitchFamily="18" charset="0"/>
              </a:rPr>
              <a:t>ИСТОРИЯ МАМИНОЙ СЕМЬИ</a:t>
            </a:r>
          </a:p>
        </p:txBody>
      </p:sp>
    </p:spTree>
    <p:extLst>
      <p:ext uri="{BB962C8B-B14F-4D97-AF65-F5344CB8AC3E}">
        <p14:creationId xmlns:p14="http://schemas.microsoft.com/office/powerpoint/2010/main" val="14126059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8E07E797-AD4C-4DE7-86E3-45410E4956FF}"/>
              </a:ext>
            </a:extLst>
          </p:cNvPr>
          <p:cNvSpPr/>
          <p:nvPr/>
        </p:nvSpPr>
        <p:spPr>
          <a:xfrm>
            <a:off x="1" y="0"/>
            <a:ext cx="12192000" cy="685800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350857" y="2169622"/>
            <a:ext cx="11490286" cy="216759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ru-RU" sz="3600" b="1" dirty="0">
                <a:solidFill>
                  <a:schemeClr val="bg1">
                    <a:lumMod val="95000"/>
                  </a:schemeClr>
                </a:solidFill>
                <a:latin typeface="Garamond" panose="02020404030301010803" pitchFamily="18" charset="0"/>
              </a:rPr>
              <a:t>…со стороны мамы мы с братом застали наших прекрасных прабабушку и прадедушку – людей, что подарили жизнь нашему дедушке – отцу мамы.</a:t>
            </a:r>
          </a:p>
        </p:txBody>
      </p:sp>
    </p:spTree>
    <p:extLst>
      <p:ext uri="{BB962C8B-B14F-4D97-AF65-F5344CB8AC3E}">
        <p14:creationId xmlns:p14="http://schemas.microsoft.com/office/powerpoint/2010/main" val="3116175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26" name="Рисунок 25">
            <a:extLst>
              <a:ext uri="{FF2B5EF4-FFF2-40B4-BE49-F238E27FC236}">
                <a16:creationId xmlns:a16="http://schemas.microsoft.com/office/drawing/2014/main" id="{007623A7-6FB5-4F4D-80A2-75DFE40E1FBB}"/>
              </a:ext>
            </a:extLst>
          </p:cNvPr>
          <p:cNvPicPr>
            <a:picLocks noChangeAspect="1"/>
          </p:cNvPicPr>
          <p:nvPr/>
        </p:nvPicPr>
        <p:blipFill>
          <a:blip r:embed="rId2">
            <a:extLst>
              <a:ext uri="{28A0092B-C50C-407E-A947-70E740481C1C}">
                <a14:useLocalDpi xmlns:a14="http://schemas.microsoft.com/office/drawing/2010/main" val="0"/>
              </a:ext>
            </a:extLst>
          </a:blip>
          <a:srcRect l="9066" t="762" r="4563" b="20919"/>
          <a:stretch>
            <a:fillRect/>
          </a:stretch>
        </p:blipFill>
        <p:spPr>
          <a:xfrm>
            <a:off x="174351" y="403902"/>
            <a:ext cx="4976242" cy="6016467"/>
          </a:xfrm>
          <a:custGeom>
            <a:avLst/>
            <a:gdLst>
              <a:gd name="connsiteX0" fmla="*/ 3950409 w 5431847"/>
              <a:gd name="connsiteY0" fmla="*/ 1457 h 6567311"/>
              <a:gd name="connsiteX1" fmla="*/ 5039138 w 5431847"/>
              <a:gd name="connsiteY1" fmla="*/ 411042 h 6567311"/>
              <a:gd name="connsiteX2" fmla="*/ 4723058 w 5431847"/>
              <a:gd name="connsiteY2" fmla="*/ 6256421 h 6567311"/>
              <a:gd name="connsiteX3" fmla="*/ 311280 w 5431847"/>
              <a:gd name="connsiteY3" fmla="*/ 5265196 h 6567311"/>
              <a:gd name="connsiteX4" fmla="*/ 883346 w 5431847"/>
              <a:gd name="connsiteY4" fmla="*/ 1016243 h 6567311"/>
              <a:gd name="connsiteX5" fmla="*/ 3950409 w 5431847"/>
              <a:gd name="connsiteY5" fmla="*/ 1457 h 656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31847" h="6567311">
                <a:moveTo>
                  <a:pt x="3950409" y="1457"/>
                </a:moveTo>
                <a:cubicBezTo>
                  <a:pt x="4435271" y="15864"/>
                  <a:pt x="4839153" y="138116"/>
                  <a:pt x="5039138" y="411042"/>
                </a:cubicBezTo>
                <a:cubicBezTo>
                  <a:pt x="5679090" y="1284405"/>
                  <a:pt x="5511035" y="5447395"/>
                  <a:pt x="4723058" y="6256421"/>
                </a:cubicBezTo>
                <a:cubicBezTo>
                  <a:pt x="3935082" y="7065447"/>
                  <a:pt x="951232" y="6138559"/>
                  <a:pt x="311280" y="5265196"/>
                </a:cubicBezTo>
                <a:cubicBezTo>
                  <a:pt x="-328672" y="4391833"/>
                  <a:pt x="95370" y="1825269"/>
                  <a:pt x="883346" y="1016243"/>
                </a:cubicBezTo>
                <a:cubicBezTo>
                  <a:pt x="1425080" y="460038"/>
                  <a:pt x="2883714" y="-30238"/>
                  <a:pt x="3950409" y="1457"/>
                </a:cubicBezTo>
                <a:close/>
              </a:path>
            </a:pathLst>
          </a:custGeom>
          <a:effectLst>
            <a:outerShdw blurRad="50800" dist="38100" dir="5400000" algn="t" rotWithShape="0">
              <a:prstClr val="black">
                <a:alpha val="40000"/>
              </a:prstClr>
            </a:outerShdw>
          </a:effectLst>
        </p:spPr>
      </p:pic>
      <p:sp>
        <p:nvSpPr>
          <p:cNvPr id="34" name="Прямоугольник 33">
            <a:extLst>
              <a:ext uri="{FF2B5EF4-FFF2-40B4-BE49-F238E27FC236}">
                <a16:creationId xmlns:a16="http://schemas.microsoft.com/office/drawing/2014/main" id="{81355ECF-9EF3-4D44-8749-2F1EF73E2E46}"/>
              </a:ext>
            </a:extLst>
          </p:cNvPr>
          <p:cNvSpPr/>
          <p:nvPr/>
        </p:nvSpPr>
        <p:spPr>
          <a:xfrm>
            <a:off x="5254907" y="3115781"/>
            <a:ext cx="6937094" cy="803062"/>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Заголовок 24">
            <a:extLst>
              <a:ext uri="{FF2B5EF4-FFF2-40B4-BE49-F238E27FC236}">
                <a16:creationId xmlns:a16="http://schemas.microsoft.com/office/drawing/2014/main" id="{5DB9EBDC-F91C-4B37-9F06-22EBE22A4507}"/>
              </a:ext>
            </a:extLst>
          </p:cNvPr>
          <p:cNvSpPr>
            <a:spLocks noGrp="1"/>
          </p:cNvSpPr>
          <p:nvPr>
            <p:ph type="title"/>
          </p:nvPr>
        </p:nvSpPr>
        <p:spPr>
          <a:xfrm>
            <a:off x="5528085" y="3041890"/>
            <a:ext cx="4395820" cy="963514"/>
          </a:xfrm>
        </p:spPr>
        <p:txBody>
          <a:bodyPr>
            <a:normAutofit/>
          </a:bodyPr>
          <a:lstStyle/>
          <a:p>
            <a:pPr algn="r"/>
            <a:r>
              <a:rPr lang="ru-RU" b="1" dirty="0">
                <a:solidFill>
                  <a:schemeClr val="bg1">
                    <a:lumMod val="95000"/>
                  </a:schemeClr>
                </a:solidFill>
                <a:latin typeface="Garamond" panose="02020404030301010803" pitchFamily="18" charset="0"/>
              </a:rPr>
              <a:t>ЭТО Я</a:t>
            </a:r>
          </a:p>
        </p:txBody>
      </p:sp>
      <p:pic>
        <p:nvPicPr>
          <p:cNvPr id="29" name="Рисунок 28">
            <a:extLst>
              <a:ext uri="{FF2B5EF4-FFF2-40B4-BE49-F238E27FC236}">
                <a16:creationId xmlns:a16="http://schemas.microsoft.com/office/drawing/2014/main" id="{3E09E87A-E032-460C-A388-B2A5581A3609}"/>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21107774">
            <a:off x="4766023" y="3619600"/>
            <a:ext cx="2823325" cy="2117705"/>
          </a:xfrm>
          <a:prstGeom prst="rect">
            <a:avLst/>
          </a:prstGeom>
        </p:spPr>
      </p:pic>
    </p:spTree>
    <p:extLst>
      <p:ext uri="{BB962C8B-B14F-4D97-AF65-F5344CB8AC3E}">
        <p14:creationId xmlns:p14="http://schemas.microsoft.com/office/powerpoint/2010/main" val="40468674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B70665D1-4555-454A-91F0-F5106FD04631}"/>
              </a:ext>
            </a:extLst>
          </p:cNvPr>
          <p:cNvPicPr>
            <a:picLocks noChangeAspect="1"/>
          </p:cNvPicPr>
          <p:nvPr/>
        </p:nvPicPr>
        <p:blipFill>
          <a:blip r:embed="rId2">
            <a:extLst>
              <a:ext uri="{28A0092B-C50C-407E-A947-70E740481C1C}">
                <a14:useLocalDpi xmlns:a14="http://schemas.microsoft.com/office/drawing/2010/main" val="0"/>
              </a:ext>
            </a:extLst>
          </a:blip>
          <a:srcRect t="56" b="56"/>
          <a:stretch/>
        </p:blipFill>
        <p:spPr>
          <a:xfrm>
            <a:off x="515390" y="317908"/>
            <a:ext cx="8828116" cy="5876473"/>
          </a:xfrm>
          <a:prstGeom prst="rect">
            <a:avLst/>
          </a:prstGeom>
          <a:effectLst>
            <a:outerShdw blurRad="63500" sx="102000" sy="102000" algn="ctr" rotWithShape="0">
              <a:prstClr val="black">
                <a:alpha val="40000"/>
              </a:prstClr>
            </a:outerShdw>
          </a:effectLst>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1477817" y="4315230"/>
            <a:ext cx="10714183" cy="225182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1695796" y="4372495"/>
            <a:ext cx="10210127" cy="2167597"/>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Эта фотография была сделана 23.02.2015. И примечательна тем, что на ней запечатлено сразу три поколения (при условии, что фотографию делала моя мама – четыре поколения). Кроме того, моего брата назвали в честь прадедушки - Рогалев Иван. </a:t>
            </a:r>
          </a:p>
          <a:p>
            <a:pPr algn="just"/>
            <a:r>
              <a:rPr lang="ru-RU" sz="2400" b="1" dirty="0">
                <a:solidFill>
                  <a:schemeClr val="bg1">
                    <a:lumMod val="95000"/>
                  </a:schemeClr>
                </a:solidFill>
                <a:latin typeface="Garamond" panose="02020404030301010803" pitchFamily="18" charset="0"/>
              </a:rPr>
              <a:t>Рогалев Иван – 2013 год рождения. </a:t>
            </a:r>
          </a:p>
          <a:p>
            <a:pPr algn="just"/>
            <a:r>
              <a:rPr lang="ru-RU" sz="2400" b="1" dirty="0">
                <a:solidFill>
                  <a:schemeClr val="bg1">
                    <a:lumMod val="95000"/>
                  </a:schemeClr>
                </a:solidFill>
                <a:latin typeface="Garamond" panose="02020404030301010803" pitchFamily="18" charset="0"/>
              </a:rPr>
              <a:t>Рогалев Анатолий – 1949 год рождения.</a:t>
            </a:r>
          </a:p>
          <a:p>
            <a:pPr algn="just"/>
            <a:r>
              <a:rPr lang="ru-RU" sz="2400" b="1" dirty="0">
                <a:solidFill>
                  <a:schemeClr val="bg1">
                    <a:lumMod val="95000"/>
                  </a:schemeClr>
                </a:solidFill>
                <a:latin typeface="Garamond" panose="02020404030301010803" pitchFamily="18" charset="0"/>
              </a:rPr>
              <a:t>Рогалев Иван – 1923 год рождения.</a:t>
            </a:r>
          </a:p>
        </p:txBody>
      </p:sp>
    </p:spTree>
    <p:extLst>
      <p:ext uri="{BB962C8B-B14F-4D97-AF65-F5344CB8AC3E}">
        <p14:creationId xmlns:p14="http://schemas.microsoft.com/office/powerpoint/2010/main" val="4726298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B70665D1-4555-454A-91F0-F5106FD04631}"/>
              </a:ext>
            </a:extLst>
          </p:cNvPr>
          <p:cNvPicPr>
            <a:picLocks noChangeAspect="1"/>
          </p:cNvPicPr>
          <p:nvPr/>
        </p:nvPicPr>
        <p:blipFill>
          <a:blip r:embed="rId2">
            <a:extLst>
              <a:ext uri="{28A0092B-C50C-407E-A947-70E740481C1C}">
                <a14:useLocalDpi xmlns:a14="http://schemas.microsoft.com/office/drawing/2010/main" val="0"/>
              </a:ext>
            </a:extLst>
          </a:blip>
          <a:srcRect t="5623" b="5623"/>
          <a:stretch/>
        </p:blipFill>
        <p:spPr>
          <a:xfrm>
            <a:off x="1980423" y="0"/>
            <a:ext cx="8231153" cy="5479102"/>
          </a:xfrm>
          <a:prstGeom prst="rect">
            <a:avLst/>
          </a:prstGeom>
          <a:effectLst>
            <a:outerShdw blurRad="63500" sx="102000" sy="102000" algn="ctr" rotWithShape="0">
              <a:prstClr val="black">
                <a:alpha val="40000"/>
              </a:prstClr>
            </a:outerShdw>
          </a:effectLst>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0" y="4606175"/>
            <a:ext cx="12192000" cy="225182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252741" y="4663440"/>
            <a:ext cx="11618420" cy="216759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Мне повезло чуть меньше – цифровых фотографий с прадедушкой у меня нет, о чем сейчас я жалею очень сильно – Ивана Васильевича не стало в 2019 году.</a:t>
            </a:r>
          </a:p>
          <a:p>
            <a:pPr algn="just"/>
            <a:r>
              <a:rPr lang="ru-RU" sz="2400" b="1" dirty="0">
                <a:solidFill>
                  <a:schemeClr val="bg1">
                    <a:lumMod val="95000"/>
                  </a:schemeClr>
                </a:solidFill>
                <a:latin typeface="Garamond" panose="02020404030301010803" pitchFamily="18" charset="0"/>
              </a:rPr>
              <a:t>На фото мне чуть </a:t>
            </a:r>
            <a:r>
              <a:rPr lang="ru-RU" sz="2400" b="1" dirty="0" err="1">
                <a:solidFill>
                  <a:schemeClr val="bg1">
                    <a:lumMod val="95000"/>
                  </a:schemeClr>
                </a:solidFill>
                <a:latin typeface="Garamond" panose="02020404030301010803" pitchFamily="18" charset="0"/>
              </a:rPr>
              <a:t>меньшн</a:t>
            </a:r>
            <a:r>
              <a:rPr lang="ru-RU" sz="2400" b="1" dirty="0">
                <a:solidFill>
                  <a:schemeClr val="bg1">
                    <a:lumMod val="95000"/>
                  </a:schemeClr>
                </a:solidFill>
                <a:latin typeface="Garamond" panose="02020404030301010803" pitchFamily="18" charset="0"/>
              </a:rPr>
              <a:t> двух лет, как и моему брату на предыдущей фотографии. При этом фотография сделана в 2002 году. </a:t>
            </a:r>
          </a:p>
        </p:txBody>
      </p:sp>
    </p:spTree>
    <p:extLst>
      <p:ext uri="{BB962C8B-B14F-4D97-AF65-F5344CB8AC3E}">
        <p14:creationId xmlns:p14="http://schemas.microsoft.com/office/powerpoint/2010/main" val="9309838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B70665D1-4555-454A-91F0-F5106FD04631}"/>
              </a:ext>
            </a:extLst>
          </p:cNvPr>
          <p:cNvPicPr>
            <a:picLocks noChangeAspect="1"/>
          </p:cNvPicPr>
          <p:nvPr/>
        </p:nvPicPr>
        <p:blipFill rotWithShape="1">
          <a:blip r:embed="rId2">
            <a:extLst>
              <a:ext uri="{28A0092B-C50C-407E-A947-70E740481C1C}">
                <a14:useLocalDpi xmlns:a14="http://schemas.microsoft.com/office/drawing/2010/main" val="0"/>
              </a:ext>
            </a:extLst>
          </a:blip>
          <a:srcRect t="15887" b="5577"/>
          <a:stretch/>
        </p:blipFill>
        <p:spPr>
          <a:xfrm>
            <a:off x="3579257" y="121965"/>
            <a:ext cx="8400880" cy="4943153"/>
          </a:xfrm>
          <a:prstGeom prst="rect">
            <a:avLst/>
          </a:prstGeom>
          <a:effectLst>
            <a:outerShdw blurRad="63500" sx="102000" sy="102000" algn="ctr" rotWithShape="0">
              <a:prstClr val="black">
                <a:alpha val="40000"/>
              </a:prstClr>
            </a:outerShdw>
          </a:effectLst>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0" y="4484210"/>
            <a:ext cx="11552903" cy="225182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211863" y="4748980"/>
            <a:ext cx="11129175" cy="1859937"/>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А эта фотография сделана в начале 2014 года, когда моему брату было около года – на руках его держит наша прабабушка Настя, которая прожила всю жизнь бок о бок с Иваном Васильевичем, любила его и заботилась о нем больше 70 лет…</a:t>
            </a:r>
          </a:p>
          <a:p>
            <a:pPr algn="just"/>
            <a:r>
              <a:rPr lang="ru-RU" sz="2400" b="1" dirty="0">
                <a:solidFill>
                  <a:schemeClr val="bg1">
                    <a:lumMod val="95000"/>
                  </a:schemeClr>
                </a:solidFill>
                <a:latin typeface="Garamond" panose="02020404030301010803" pitchFamily="18" charset="0"/>
              </a:rPr>
              <a:t>Сейчас, когда прадедушки не стало, она все чаще вспоминает послевоенное время, когда она проходила километры, чтобы попасть к нему в госпиталь – прадедушка вернулся с фронта с серьезными ранениями.</a:t>
            </a:r>
          </a:p>
        </p:txBody>
      </p:sp>
    </p:spTree>
    <p:extLst>
      <p:ext uri="{BB962C8B-B14F-4D97-AF65-F5344CB8AC3E}">
        <p14:creationId xmlns:p14="http://schemas.microsoft.com/office/powerpoint/2010/main" val="1312494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8E07E797-AD4C-4DE7-86E3-45410E4956FF}"/>
              </a:ext>
            </a:extLst>
          </p:cNvPr>
          <p:cNvSpPr/>
          <p:nvPr/>
        </p:nvSpPr>
        <p:spPr>
          <a:xfrm>
            <a:off x="-1" y="0"/>
            <a:ext cx="7954297" cy="685800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1" y="484239"/>
            <a:ext cx="5334000" cy="5889522"/>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Когда началась Великая Отечественная Война дедушке Ване было чуть больше 18 лет. Призван на фронт в составе пехоты в 1942 в Вагайском районе, Омской области. Тридцать первого августа тысяча девятьсот сорок первого года 112зсп в 18:00 отправила команду в количестве 500 человек в неизвестном направлении. В ходе </a:t>
            </a:r>
            <a:r>
              <a:rPr lang="ru-RU" sz="2400" b="1" dirty="0" err="1">
                <a:solidFill>
                  <a:schemeClr val="bg1">
                    <a:lumMod val="95000"/>
                  </a:schemeClr>
                </a:solidFill>
                <a:latin typeface="Garamond" panose="02020404030301010803" pitchFamily="18" charset="0"/>
              </a:rPr>
              <a:t>Синявинской</a:t>
            </a:r>
            <a:r>
              <a:rPr lang="ru-RU" sz="2400" b="1" dirty="0">
                <a:solidFill>
                  <a:schemeClr val="bg1">
                    <a:lumMod val="95000"/>
                  </a:schemeClr>
                </a:solidFill>
                <a:latin typeface="Garamond" panose="02020404030301010803" pitchFamily="18" charset="0"/>
              </a:rPr>
              <a:t> наступательной операции в августе-сентябре 1942 года прадедушка был тяжело ранен, после чего был отправлен в госпиталь.</a:t>
            </a:r>
          </a:p>
          <a:p>
            <a:pPr algn="just"/>
            <a:r>
              <a:rPr lang="ru-RU" sz="2400" b="1" dirty="0">
                <a:solidFill>
                  <a:schemeClr val="bg1">
                    <a:lumMod val="95000"/>
                  </a:schemeClr>
                </a:solidFill>
                <a:latin typeface="Garamond" panose="02020404030301010803" pitchFamily="18" charset="0"/>
              </a:rPr>
              <a:t>Далее, в составе 1 Дальневосточного фронта участвовал в разгроме японских войск на Дальнем Востоке в период с 09.08.1945г. по 18.08.1945г.</a:t>
            </a:r>
          </a:p>
          <a:p>
            <a:pPr algn="just"/>
            <a:r>
              <a:rPr lang="ru-RU" sz="2400" b="1" dirty="0">
                <a:solidFill>
                  <a:schemeClr val="bg1">
                    <a:lumMod val="95000"/>
                  </a:schemeClr>
                </a:solidFill>
                <a:latin typeface="Garamond" panose="02020404030301010803" pitchFamily="18" charset="0"/>
              </a:rPr>
              <a:t>Также участвовал в </a:t>
            </a:r>
            <a:r>
              <a:rPr lang="ru-RU" sz="2400" b="1" dirty="0" err="1">
                <a:solidFill>
                  <a:schemeClr val="bg1">
                    <a:lumMod val="95000"/>
                  </a:schemeClr>
                </a:solidFill>
                <a:latin typeface="Garamond" panose="02020404030301010803" pitchFamily="18" charset="0"/>
              </a:rPr>
              <a:t>Харбинско-Гиринской</a:t>
            </a:r>
            <a:r>
              <a:rPr lang="ru-RU" sz="2400" b="1" dirty="0">
                <a:solidFill>
                  <a:schemeClr val="bg1">
                    <a:lumMod val="95000"/>
                  </a:schemeClr>
                </a:solidFill>
                <a:latin typeface="Garamond" panose="02020404030301010803" pitchFamily="18" charset="0"/>
              </a:rPr>
              <a:t> наступательной операции.</a:t>
            </a:r>
          </a:p>
          <a:p>
            <a:pPr algn="just"/>
            <a:r>
              <a:rPr lang="ru-RU" sz="2400" b="1" dirty="0">
                <a:solidFill>
                  <a:schemeClr val="bg1">
                    <a:lumMod val="95000"/>
                  </a:schemeClr>
                </a:solidFill>
                <a:latin typeface="Garamond" panose="02020404030301010803" pitchFamily="18" charset="0"/>
              </a:rPr>
              <a:t>За свой вклад в итоги Великой Отечественной Войны был награжден медалью "За победу над Японцами". А также медалью Жукова и орденом "Отечественной Войны I степени"</a:t>
            </a:r>
          </a:p>
        </p:txBody>
      </p:sp>
      <p:pic>
        <p:nvPicPr>
          <p:cNvPr id="3" name="Рисунок 2">
            <a:extLst>
              <a:ext uri="{FF2B5EF4-FFF2-40B4-BE49-F238E27FC236}">
                <a16:creationId xmlns:a16="http://schemas.microsoft.com/office/drawing/2014/main" id="{8EC4BF16-4072-49A3-825C-6EE883BBD8C5}"/>
              </a:ext>
            </a:extLst>
          </p:cNvPr>
          <p:cNvPicPr>
            <a:picLocks noChangeAspect="1"/>
          </p:cNvPicPr>
          <p:nvPr/>
        </p:nvPicPr>
        <p:blipFill rotWithShape="1">
          <a:blip r:embed="rId2">
            <a:extLst>
              <a:ext uri="{28A0092B-C50C-407E-A947-70E740481C1C}">
                <a14:useLocalDpi xmlns:a14="http://schemas.microsoft.com/office/drawing/2010/main" val="0"/>
              </a:ext>
            </a:extLst>
          </a:blip>
          <a:srcRect l="1884" t="1518" r="2250" b="2110"/>
          <a:stretch/>
        </p:blipFill>
        <p:spPr>
          <a:xfrm>
            <a:off x="5333999" y="0"/>
            <a:ext cx="6821970" cy="6858000"/>
          </a:xfrm>
          <a:prstGeom prst="rect">
            <a:avLst/>
          </a:prstGeom>
        </p:spPr>
      </p:pic>
    </p:spTree>
    <p:extLst>
      <p:ext uri="{BB962C8B-B14F-4D97-AF65-F5344CB8AC3E}">
        <p14:creationId xmlns:p14="http://schemas.microsoft.com/office/powerpoint/2010/main" val="28366476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8E07E797-AD4C-4DE7-86E3-45410E4956FF}"/>
              </a:ext>
            </a:extLst>
          </p:cNvPr>
          <p:cNvSpPr/>
          <p:nvPr/>
        </p:nvSpPr>
        <p:spPr>
          <a:xfrm>
            <a:off x="1" y="0"/>
            <a:ext cx="12192000" cy="685800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350857" y="2169622"/>
            <a:ext cx="11490286" cy="32010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ru-RU" sz="3600" b="1" dirty="0">
                <a:solidFill>
                  <a:schemeClr val="bg1">
                    <a:lumMod val="95000"/>
                  </a:schemeClr>
                </a:solidFill>
                <a:latin typeface="Garamond" panose="02020404030301010803" pitchFamily="18" charset="0"/>
              </a:rPr>
              <a:t>МЫ С БРАТОМ БЕЗМЕРНО ГОРДИМСЯ ПОДВИГАМИ, ПАМЯТЬ О КОТОРЫХ ХРАНИТ НАША СЕМЬЯ. </a:t>
            </a:r>
            <a:br>
              <a:rPr lang="ru-RU" sz="3600" b="1" dirty="0">
                <a:solidFill>
                  <a:schemeClr val="bg1">
                    <a:lumMod val="95000"/>
                  </a:schemeClr>
                </a:solidFill>
                <a:latin typeface="Garamond" panose="02020404030301010803" pitchFamily="18" charset="0"/>
              </a:rPr>
            </a:br>
            <a:r>
              <a:rPr lang="ru-RU" sz="3600" b="1" dirty="0">
                <a:solidFill>
                  <a:schemeClr val="bg1">
                    <a:lumMod val="95000"/>
                  </a:schemeClr>
                </a:solidFill>
                <a:latin typeface="Garamond" panose="02020404030301010803" pitchFamily="18" charset="0"/>
              </a:rPr>
              <a:t>НО МЫ НАДЕЯМСЯ, ЧТО НИКТО ИЗ НЫНЕЖИВУЩИХ БОЛЬШЕ НЕ СТАНЕТ СВИДЕТЕМ ПОДОБНЫХ СОБЫТИЙ.</a:t>
            </a:r>
          </a:p>
        </p:txBody>
      </p:sp>
    </p:spTree>
    <p:extLst>
      <p:ext uri="{BB962C8B-B14F-4D97-AF65-F5344CB8AC3E}">
        <p14:creationId xmlns:p14="http://schemas.microsoft.com/office/powerpoint/2010/main" val="843405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sp>
        <p:nvSpPr>
          <p:cNvPr id="37" name="Прямоугольник 36">
            <a:extLst>
              <a:ext uri="{FF2B5EF4-FFF2-40B4-BE49-F238E27FC236}">
                <a16:creationId xmlns:a16="http://schemas.microsoft.com/office/drawing/2014/main" id="{42479A70-B29F-4453-9FE6-D845E84C3188}"/>
              </a:ext>
            </a:extLst>
          </p:cNvPr>
          <p:cNvSpPr/>
          <p:nvPr/>
        </p:nvSpPr>
        <p:spPr>
          <a:xfrm>
            <a:off x="0" y="3861500"/>
            <a:ext cx="7796235" cy="803062"/>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4" name="Прямоугольник 33">
            <a:extLst>
              <a:ext uri="{FF2B5EF4-FFF2-40B4-BE49-F238E27FC236}">
                <a16:creationId xmlns:a16="http://schemas.microsoft.com/office/drawing/2014/main" id="{81355ECF-9EF3-4D44-8749-2F1EF73E2E46}"/>
              </a:ext>
            </a:extLst>
          </p:cNvPr>
          <p:cNvSpPr/>
          <p:nvPr/>
        </p:nvSpPr>
        <p:spPr>
          <a:xfrm>
            <a:off x="5567835" y="749561"/>
            <a:ext cx="6633323" cy="803062"/>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pic>
        <p:nvPicPr>
          <p:cNvPr id="22" name="Рисунок 21">
            <a:extLst>
              <a:ext uri="{FF2B5EF4-FFF2-40B4-BE49-F238E27FC236}">
                <a16:creationId xmlns:a16="http://schemas.microsoft.com/office/drawing/2014/main" id="{B6537B83-8F9B-45C0-8DA0-F697FFBA98C2}"/>
              </a:ext>
            </a:extLst>
          </p:cNvPr>
          <p:cNvPicPr>
            <a:picLocks noChangeAspect="1"/>
          </p:cNvPicPr>
          <p:nvPr/>
        </p:nvPicPr>
        <p:blipFill>
          <a:blip r:embed="rId2">
            <a:extLst>
              <a:ext uri="{28A0092B-C50C-407E-A947-70E740481C1C}">
                <a14:useLocalDpi xmlns:a14="http://schemas.microsoft.com/office/drawing/2010/main" val="0"/>
              </a:ext>
            </a:extLst>
          </a:blip>
          <a:srcRect l="13576" t="3980" r="9783" b="12498"/>
          <a:stretch>
            <a:fillRect/>
          </a:stretch>
        </p:blipFill>
        <p:spPr>
          <a:xfrm rot="365645">
            <a:off x="7368999" y="1636742"/>
            <a:ext cx="4695574" cy="5000014"/>
          </a:xfrm>
          <a:custGeom>
            <a:avLst/>
            <a:gdLst>
              <a:gd name="connsiteX0" fmla="*/ 2766528 w 5379182"/>
              <a:gd name="connsiteY0" fmla="*/ 1730 h 5727944"/>
              <a:gd name="connsiteX1" fmla="*/ 4811147 w 5379182"/>
              <a:gd name="connsiteY1" fmla="*/ 5665355 h 5727944"/>
              <a:gd name="connsiteX2" fmla="*/ 34453 w 5379182"/>
              <a:gd name="connsiteY2" fmla="*/ 5069482 h 5727944"/>
              <a:gd name="connsiteX3" fmla="*/ 2766528 w 5379182"/>
              <a:gd name="connsiteY3" fmla="*/ 1730 h 5727944"/>
            </a:gdLst>
            <a:ahLst/>
            <a:cxnLst>
              <a:cxn ang="0">
                <a:pos x="connsiteX0" y="connsiteY0"/>
              </a:cxn>
              <a:cxn ang="0">
                <a:pos x="connsiteX1" y="connsiteY1"/>
              </a:cxn>
              <a:cxn ang="0">
                <a:pos x="connsiteX2" y="connsiteY2"/>
              </a:cxn>
              <a:cxn ang="0">
                <a:pos x="connsiteX3" y="connsiteY3"/>
              </a:cxn>
            </a:cxnLst>
            <a:rect l="l" t="t" r="r" b="b"/>
            <a:pathLst>
              <a:path w="5379182" h="5727944">
                <a:moveTo>
                  <a:pt x="2766528" y="1730"/>
                </a:moveTo>
                <a:cubicBezTo>
                  <a:pt x="3562644" y="101231"/>
                  <a:pt x="6631993" y="5665355"/>
                  <a:pt x="4811147" y="5665355"/>
                </a:cubicBezTo>
                <a:cubicBezTo>
                  <a:pt x="2989763" y="5665355"/>
                  <a:pt x="374954" y="6013042"/>
                  <a:pt x="34453" y="5069482"/>
                </a:cubicBezTo>
                <a:cubicBezTo>
                  <a:pt x="-306048" y="4125921"/>
                  <a:pt x="1970412" y="-97771"/>
                  <a:pt x="2766528" y="1730"/>
                </a:cubicBezTo>
                <a:close/>
              </a:path>
            </a:pathLst>
          </a:custGeom>
          <a:effectLst>
            <a:outerShdw blurRad="50800" dist="38100" dir="10800000" algn="r" rotWithShape="0">
              <a:prstClr val="black">
                <a:alpha val="40000"/>
              </a:prstClr>
            </a:outerShdw>
          </a:effectLst>
        </p:spPr>
      </p:pic>
      <p:pic>
        <p:nvPicPr>
          <p:cNvPr id="23" name="Рисунок 22">
            <a:extLst>
              <a:ext uri="{FF2B5EF4-FFF2-40B4-BE49-F238E27FC236}">
                <a16:creationId xmlns:a16="http://schemas.microsoft.com/office/drawing/2014/main" id="{8FAC8D6E-0C11-4B36-8FD9-9742DF89F8B5}"/>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l="1267" t="12828" r="1248" b="17968"/>
          <a:stretch>
            <a:fillRect/>
          </a:stretch>
        </p:blipFill>
        <p:spPr>
          <a:xfrm rot="21025659">
            <a:off x="298529" y="339966"/>
            <a:ext cx="4695574" cy="5000014"/>
          </a:xfrm>
          <a:custGeom>
            <a:avLst/>
            <a:gdLst>
              <a:gd name="connsiteX0" fmla="*/ 2221874 w 5379182"/>
              <a:gd name="connsiteY0" fmla="*/ 186 h 5727944"/>
              <a:gd name="connsiteX1" fmla="*/ 4811147 w 5379182"/>
              <a:gd name="connsiteY1" fmla="*/ 62590 h 5727944"/>
              <a:gd name="connsiteX2" fmla="*/ 2766528 w 5379182"/>
              <a:gd name="connsiteY2" fmla="*/ 5726215 h 5727944"/>
              <a:gd name="connsiteX3" fmla="*/ 34453 w 5379182"/>
              <a:gd name="connsiteY3" fmla="*/ 658464 h 5727944"/>
              <a:gd name="connsiteX4" fmla="*/ 2221874 w 5379182"/>
              <a:gd name="connsiteY4" fmla="*/ 186 h 5727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9182" h="5727944">
                <a:moveTo>
                  <a:pt x="2221874" y="186"/>
                </a:moveTo>
                <a:cubicBezTo>
                  <a:pt x="3065569" y="-3959"/>
                  <a:pt x="4014291" y="62590"/>
                  <a:pt x="4811147" y="62590"/>
                </a:cubicBezTo>
                <a:cubicBezTo>
                  <a:pt x="6631993" y="62590"/>
                  <a:pt x="3562643" y="5626715"/>
                  <a:pt x="2766528" y="5726215"/>
                </a:cubicBezTo>
                <a:cubicBezTo>
                  <a:pt x="1970412" y="5825716"/>
                  <a:pt x="-306049" y="1602024"/>
                  <a:pt x="34453" y="658464"/>
                </a:cubicBezTo>
                <a:cubicBezTo>
                  <a:pt x="225985" y="127711"/>
                  <a:pt x="1137122" y="5517"/>
                  <a:pt x="2221874" y="186"/>
                </a:cubicBezTo>
                <a:close/>
              </a:path>
            </a:pathLst>
          </a:custGeom>
          <a:effectLst>
            <a:outerShdw blurRad="50800" dist="38100" dir="2700000" algn="tl" rotWithShape="0">
              <a:prstClr val="black">
                <a:alpha val="40000"/>
              </a:prstClr>
            </a:outerShdw>
          </a:effectLst>
        </p:spPr>
      </p:pic>
      <p:sp>
        <p:nvSpPr>
          <p:cNvPr id="25" name="Заголовок 24">
            <a:extLst>
              <a:ext uri="{FF2B5EF4-FFF2-40B4-BE49-F238E27FC236}">
                <a16:creationId xmlns:a16="http://schemas.microsoft.com/office/drawing/2014/main" id="{5DB9EBDC-F91C-4B37-9F06-22EBE22A4507}"/>
              </a:ext>
            </a:extLst>
          </p:cNvPr>
          <p:cNvSpPr>
            <a:spLocks noGrp="1"/>
          </p:cNvSpPr>
          <p:nvPr>
            <p:ph type="title"/>
          </p:nvPr>
        </p:nvSpPr>
        <p:spPr>
          <a:xfrm>
            <a:off x="5537243" y="675670"/>
            <a:ext cx="6303658" cy="963514"/>
          </a:xfrm>
        </p:spPr>
        <p:txBody>
          <a:bodyPr>
            <a:normAutofit/>
          </a:bodyPr>
          <a:lstStyle/>
          <a:p>
            <a:pPr algn="r"/>
            <a:r>
              <a:rPr lang="ru-RU" b="1" dirty="0">
                <a:solidFill>
                  <a:schemeClr val="bg1">
                    <a:lumMod val="95000"/>
                  </a:schemeClr>
                </a:solidFill>
                <a:latin typeface="Garamond" panose="02020404030301010803" pitchFamily="18" charset="0"/>
              </a:rPr>
              <a:t>А ЭТО МОЙ ПАПА</a:t>
            </a:r>
          </a:p>
        </p:txBody>
      </p:sp>
      <p:pic>
        <p:nvPicPr>
          <p:cNvPr id="29" name="Рисунок 28">
            <a:extLst>
              <a:ext uri="{FF2B5EF4-FFF2-40B4-BE49-F238E27FC236}">
                <a16:creationId xmlns:a16="http://schemas.microsoft.com/office/drawing/2014/main" id="{3E09E87A-E032-460C-A388-B2A5581A3609}"/>
              </a:ext>
            </a:extLst>
          </p:cNvPr>
          <p:cNvPicPr>
            <a:picLocks noChangeAspect="1"/>
          </p:cNvPicPr>
          <p:nvPr/>
        </p:nvPicPr>
        <p:blipFill>
          <a:blip r:embed="rId5">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21107774">
            <a:off x="4572607" y="1103830"/>
            <a:ext cx="2823325" cy="2117705"/>
          </a:xfrm>
          <a:prstGeom prst="rect">
            <a:avLst/>
          </a:prstGeom>
        </p:spPr>
      </p:pic>
      <p:pic>
        <p:nvPicPr>
          <p:cNvPr id="30" name="Рисунок 29">
            <a:extLst>
              <a:ext uri="{FF2B5EF4-FFF2-40B4-BE49-F238E27FC236}">
                <a16:creationId xmlns:a16="http://schemas.microsoft.com/office/drawing/2014/main" id="{B710A904-6C14-4644-80D7-19BE1C3F3660}"/>
              </a:ext>
            </a:extLst>
          </p:cNvPr>
          <p:cNvPicPr>
            <a:picLocks noChangeAspect="1"/>
          </p:cNvPicPr>
          <p:nvPr/>
        </p:nvPicPr>
        <p:blipFill>
          <a:blip r:embed="rId5">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rot="1510787" flipH="1">
            <a:off x="4659482" y="4636740"/>
            <a:ext cx="2823325" cy="2117705"/>
          </a:xfrm>
          <a:prstGeom prst="rect">
            <a:avLst/>
          </a:prstGeom>
        </p:spPr>
      </p:pic>
      <p:sp>
        <p:nvSpPr>
          <p:cNvPr id="31" name="Заголовок 24">
            <a:extLst>
              <a:ext uri="{FF2B5EF4-FFF2-40B4-BE49-F238E27FC236}">
                <a16:creationId xmlns:a16="http://schemas.microsoft.com/office/drawing/2014/main" id="{B6F99D78-BF48-4DD0-A6DF-6F689B9177C4}"/>
              </a:ext>
            </a:extLst>
          </p:cNvPr>
          <p:cNvSpPr txBox="1">
            <a:spLocks/>
          </p:cNvSpPr>
          <p:nvPr/>
        </p:nvSpPr>
        <p:spPr>
          <a:xfrm>
            <a:off x="4595150" y="3817052"/>
            <a:ext cx="3750198" cy="9635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ru-RU" b="1" dirty="0">
                <a:solidFill>
                  <a:schemeClr val="bg1">
                    <a:lumMod val="95000"/>
                  </a:schemeClr>
                </a:solidFill>
                <a:latin typeface="Garamond" panose="02020404030301010803" pitchFamily="18" charset="0"/>
              </a:rPr>
              <a:t> И МАМА</a:t>
            </a:r>
          </a:p>
        </p:txBody>
      </p:sp>
    </p:spTree>
    <p:extLst>
      <p:ext uri="{BB962C8B-B14F-4D97-AF65-F5344CB8AC3E}">
        <p14:creationId xmlns:p14="http://schemas.microsoft.com/office/powerpoint/2010/main" val="2846949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26" name="Рисунок 25">
            <a:extLst>
              <a:ext uri="{FF2B5EF4-FFF2-40B4-BE49-F238E27FC236}">
                <a16:creationId xmlns:a16="http://schemas.microsoft.com/office/drawing/2014/main" id="{007623A7-6FB5-4F4D-80A2-75DFE40E1FBB}"/>
              </a:ext>
            </a:extLst>
          </p:cNvPr>
          <p:cNvPicPr>
            <a:picLocks noChangeAspect="1"/>
          </p:cNvPicPr>
          <p:nvPr/>
        </p:nvPicPr>
        <p:blipFill>
          <a:blip r:embed="rId2">
            <a:extLst>
              <a:ext uri="{28A0092B-C50C-407E-A947-70E740481C1C}">
                <a14:useLocalDpi xmlns:a14="http://schemas.microsoft.com/office/drawing/2010/main" val="0"/>
              </a:ext>
            </a:extLst>
          </a:blip>
          <a:srcRect t="4661" b="4661"/>
          <a:stretch/>
        </p:blipFill>
        <p:spPr>
          <a:xfrm>
            <a:off x="7049140" y="420766"/>
            <a:ext cx="4976242" cy="6016467"/>
          </a:xfrm>
          <a:custGeom>
            <a:avLst/>
            <a:gdLst>
              <a:gd name="connsiteX0" fmla="*/ 3950409 w 5431847"/>
              <a:gd name="connsiteY0" fmla="*/ 1457 h 6567311"/>
              <a:gd name="connsiteX1" fmla="*/ 5039138 w 5431847"/>
              <a:gd name="connsiteY1" fmla="*/ 411042 h 6567311"/>
              <a:gd name="connsiteX2" fmla="*/ 4723058 w 5431847"/>
              <a:gd name="connsiteY2" fmla="*/ 6256421 h 6567311"/>
              <a:gd name="connsiteX3" fmla="*/ 311280 w 5431847"/>
              <a:gd name="connsiteY3" fmla="*/ 5265196 h 6567311"/>
              <a:gd name="connsiteX4" fmla="*/ 883346 w 5431847"/>
              <a:gd name="connsiteY4" fmla="*/ 1016243 h 6567311"/>
              <a:gd name="connsiteX5" fmla="*/ 3950409 w 5431847"/>
              <a:gd name="connsiteY5" fmla="*/ 1457 h 656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31847" h="6567311">
                <a:moveTo>
                  <a:pt x="3950409" y="1457"/>
                </a:moveTo>
                <a:cubicBezTo>
                  <a:pt x="4435271" y="15864"/>
                  <a:pt x="4839153" y="138116"/>
                  <a:pt x="5039138" y="411042"/>
                </a:cubicBezTo>
                <a:cubicBezTo>
                  <a:pt x="5679090" y="1284405"/>
                  <a:pt x="5511035" y="5447395"/>
                  <a:pt x="4723058" y="6256421"/>
                </a:cubicBezTo>
                <a:cubicBezTo>
                  <a:pt x="3935082" y="7065447"/>
                  <a:pt x="951232" y="6138559"/>
                  <a:pt x="311280" y="5265196"/>
                </a:cubicBezTo>
                <a:cubicBezTo>
                  <a:pt x="-328672" y="4391833"/>
                  <a:pt x="95370" y="1825269"/>
                  <a:pt x="883346" y="1016243"/>
                </a:cubicBezTo>
                <a:cubicBezTo>
                  <a:pt x="1425080" y="460038"/>
                  <a:pt x="2883714" y="-30238"/>
                  <a:pt x="3950409" y="1457"/>
                </a:cubicBezTo>
                <a:close/>
              </a:path>
            </a:pathLst>
          </a:custGeom>
          <a:effectLst>
            <a:outerShdw blurRad="50800" dist="38100" dir="5400000" algn="t" rotWithShape="0">
              <a:prstClr val="black">
                <a:alpha val="40000"/>
              </a:prstClr>
            </a:outerShdw>
          </a:effectLst>
        </p:spPr>
      </p:pic>
      <p:sp>
        <p:nvSpPr>
          <p:cNvPr id="34" name="Прямоугольник 33">
            <a:extLst>
              <a:ext uri="{FF2B5EF4-FFF2-40B4-BE49-F238E27FC236}">
                <a16:creationId xmlns:a16="http://schemas.microsoft.com/office/drawing/2014/main" id="{81355ECF-9EF3-4D44-8749-2F1EF73E2E46}"/>
              </a:ext>
            </a:extLst>
          </p:cNvPr>
          <p:cNvSpPr/>
          <p:nvPr/>
        </p:nvSpPr>
        <p:spPr>
          <a:xfrm>
            <a:off x="0" y="2768541"/>
            <a:ext cx="6925519" cy="803062"/>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Заголовок 24">
            <a:extLst>
              <a:ext uri="{FF2B5EF4-FFF2-40B4-BE49-F238E27FC236}">
                <a16:creationId xmlns:a16="http://schemas.microsoft.com/office/drawing/2014/main" id="{5DB9EBDC-F91C-4B37-9F06-22EBE22A4507}"/>
              </a:ext>
            </a:extLst>
          </p:cNvPr>
          <p:cNvSpPr>
            <a:spLocks noGrp="1"/>
          </p:cNvSpPr>
          <p:nvPr>
            <p:ph type="title"/>
          </p:nvPr>
        </p:nvSpPr>
        <p:spPr>
          <a:xfrm>
            <a:off x="0" y="2694650"/>
            <a:ext cx="6894926" cy="963514"/>
          </a:xfrm>
        </p:spPr>
        <p:txBody>
          <a:bodyPr>
            <a:normAutofit fontScale="90000"/>
          </a:bodyPr>
          <a:lstStyle/>
          <a:p>
            <a:pPr algn="r"/>
            <a:r>
              <a:rPr lang="ru-RU" b="1" dirty="0">
                <a:solidFill>
                  <a:schemeClr val="bg1">
                    <a:lumMod val="95000"/>
                  </a:schemeClr>
                </a:solidFill>
                <a:latin typeface="Garamond" panose="02020404030301010803" pitchFamily="18" charset="0"/>
              </a:rPr>
              <a:t>И МОЙ МЛАДШИЙ БРАТ</a:t>
            </a:r>
          </a:p>
        </p:txBody>
      </p:sp>
      <p:pic>
        <p:nvPicPr>
          <p:cNvPr id="29" name="Рисунок 28">
            <a:extLst>
              <a:ext uri="{FF2B5EF4-FFF2-40B4-BE49-F238E27FC236}">
                <a16:creationId xmlns:a16="http://schemas.microsoft.com/office/drawing/2014/main" id="{3E09E87A-E032-460C-A388-B2A5581A3609}"/>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492226" flipH="1">
            <a:off x="4896698" y="3186044"/>
            <a:ext cx="2823325" cy="2117705"/>
          </a:xfrm>
          <a:prstGeom prst="rect">
            <a:avLst/>
          </a:prstGeom>
        </p:spPr>
      </p:pic>
    </p:spTree>
    <p:extLst>
      <p:ext uri="{BB962C8B-B14F-4D97-AF65-F5344CB8AC3E}">
        <p14:creationId xmlns:p14="http://schemas.microsoft.com/office/powerpoint/2010/main" val="239935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42" name="Рисунок 41">
            <a:extLst>
              <a:ext uri="{FF2B5EF4-FFF2-40B4-BE49-F238E27FC236}">
                <a16:creationId xmlns:a16="http://schemas.microsoft.com/office/drawing/2014/main" id="{22F8893F-7120-4502-9E24-4FB787C137CC}"/>
              </a:ext>
            </a:extLst>
          </p:cNvPr>
          <p:cNvPicPr>
            <a:picLocks noChangeAspect="1"/>
          </p:cNvPicPr>
          <p:nvPr/>
        </p:nvPicPr>
        <p:blipFill rotWithShape="1">
          <a:blip r:embed="rId2">
            <a:duotone>
              <a:prstClr val="black"/>
              <a:schemeClr val="tx2">
                <a:tint val="45000"/>
                <a:satMod val="400000"/>
              </a:schemeClr>
            </a:duotone>
            <a:extLst>
              <a:ext uri="{28A0092B-C50C-407E-A947-70E740481C1C}">
                <a14:useLocalDpi xmlns:a14="http://schemas.microsoft.com/office/drawing/2010/main" val="0"/>
              </a:ext>
            </a:extLst>
          </a:blip>
          <a:srcRect l="12619" t="18182" r="15649" b="34007"/>
          <a:stretch/>
        </p:blipFill>
        <p:spPr>
          <a:xfrm>
            <a:off x="6282024" y="3910756"/>
            <a:ext cx="5895629" cy="2947244"/>
          </a:xfrm>
          <a:prstGeom prst="rect">
            <a:avLst/>
          </a:prstGeom>
        </p:spPr>
      </p:pic>
      <p:pic>
        <p:nvPicPr>
          <p:cNvPr id="40" name="Рисунок 39">
            <a:extLst>
              <a:ext uri="{FF2B5EF4-FFF2-40B4-BE49-F238E27FC236}">
                <a16:creationId xmlns:a16="http://schemas.microsoft.com/office/drawing/2014/main" id="{374772D9-0B16-4310-9F71-5F235B0C458E}"/>
              </a:ext>
            </a:extLst>
          </p:cNvPr>
          <p:cNvPicPr>
            <a:picLocks noChangeAspect="1"/>
          </p:cNvPicPr>
          <p:nvPr/>
        </p:nvPicPr>
        <p:blipFill rotWithShape="1">
          <a:blip r:embed="rId3">
            <a:duotone>
              <a:prstClr val="black"/>
              <a:schemeClr val="tx2">
                <a:tint val="45000"/>
                <a:satMod val="400000"/>
              </a:schemeClr>
            </a:duotone>
            <a:extLst>
              <a:ext uri="{28A0092B-C50C-407E-A947-70E740481C1C}">
                <a14:useLocalDpi xmlns:a14="http://schemas.microsoft.com/office/drawing/2010/main" val="0"/>
              </a:ext>
            </a:extLst>
          </a:blip>
          <a:srcRect l="14134" t="15145" r="11515" b="26061"/>
          <a:stretch/>
        </p:blipFill>
        <p:spPr>
          <a:xfrm>
            <a:off x="2438386" y="0"/>
            <a:ext cx="6798626" cy="4032113"/>
          </a:xfrm>
          <a:prstGeom prst="rect">
            <a:avLst/>
          </a:prstGeom>
        </p:spPr>
      </p:pic>
      <p:pic>
        <p:nvPicPr>
          <p:cNvPr id="38" name="Рисунок 37">
            <a:extLst>
              <a:ext uri="{FF2B5EF4-FFF2-40B4-BE49-F238E27FC236}">
                <a16:creationId xmlns:a16="http://schemas.microsoft.com/office/drawing/2014/main" id="{FAAD2CAF-4E1D-41B3-9081-35B1CDDFE5B4}"/>
              </a:ext>
            </a:extLst>
          </p:cNvPr>
          <p:cNvPicPr>
            <a:picLocks noChangeAspect="1"/>
          </p:cNvPicPr>
          <p:nvPr/>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b="20688"/>
          <a:stretch/>
        </p:blipFill>
        <p:spPr>
          <a:xfrm>
            <a:off x="-37912" y="3551171"/>
            <a:ext cx="6334283" cy="3347952"/>
          </a:xfrm>
          <a:prstGeom prst="rect">
            <a:avLst/>
          </a:prstGeom>
        </p:spPr>
      </p:pic>
      <p:pic>
        <p:nvPicPr>
          <p:cNvPr id="36" name="Рисунок 35">
            <a:extLst>
              <a:ext uri="{FF2B5EF4-FFF2-40B4-BE49-F238E27FC236}">
                <a16:creationId xmlns:a16="http://schemas.microsoft.com/office/drawing/2014/main" id="{6FEDDC77-A932-426B-AC8E-D594389B63DC}"/>
              </a:ext>
            </a:extLst>
          </p:cNvPr>
          <p:cNvPicPr>
            <a:picLocks noChangeAspect="1"/>
          </p:cNvPicPr>
          <p:nvPr/>
        </p:nvPicPr>
        <p:blipFill rotWithShape="1">
          <a:blip r:embed="rId5">
            <a:duotone>
              <a:prstClr val="black"/>
              <a:schemeClr val="tx2">
                <a:tint val="45000"/>
                <a:satMod val="400000"/>
              </a:schemeClr>
            </a:duotone>
            <a:extLst>
              <a:ext uri="{28A0092B-C50C-407E-A947-70E740481C1C}">
                <a14:useLocalDpi xmlns:a14="http://schemas.microsoft.com/office/drawing/2010/main" val="0"/>
              </a:ext>
            </a:extLst>
          </a:blip>
          <a:srcRect l="13564" t="30489" r="10064" b="32480"/>
          <a:stretch/>
        </p:blipFill>
        <p:spPr>
          <a:xfrm>
            <a:off x="5618510" y="0"/>
            <a:ext cx="6559143" cy="4240470"/>
          </a:xfrm>
          <a:prstGeom prst="rect">
            <a:avLst/>
          </a:prstGeom>
        </p:spPr>
      </p:pic>
      <p:pic>
        <p:nvPicPr>
          <p:cNvPr id="31" name="Рисунок 30">
            <a:extLst>
              <a:ext uri="{FF2B5EF4-FFF2-40B4-BE49-F238E27FC236}">
                <a16:creationId xmlns:a16="http://schemas.microsoft.com/office/drawing/2014/main" id="{A997DCC3-23AF-4E22-B0E0-C4267D4A8A43}"/>
              </a:ext>
            </a:extLst>
          </p:cNvPr>
          <p:cNvPicPr>
            <a:picLocks noChangeAspect="1"/>
          </p:cNvPicPr>
          <p:nvPr/>
        </p:nvPicPr>
        <p:blipFill rotWithShape="1">
          <a:blip r:embed="rId6">
            <a:duotone>
              <a:prstClr val="black"/>
              <a:schemeClr val="tx2">
                <a:tint val="45000"/>
                <a:satMod val="400000"/>
              </a:schemeClr>
            </a:duotone>
            <a:extLst>
              <a:ext uri="{28A0092B-C50C-407E-A947-70E740481C1C}">
                <a14:useLocalDpi xmlns:a14="http://schemas.microsoft.com/office/drawing/2010/main" val="0"/>
              </a:ext>
            </a:extLst>
          </a:blip>
          <a:srcRect l="24512" t="19154" r="21009" b="16401"/>
          <a:stretch/>
        </p:blipFill>
        <p:spPr>
          <a:xfrm>
            <a:off x="-37912" y="4822"/>
            <a:ext cx="2802082" cy="4419600"/>
          </a:xfrm>
          <a:prstGeom prst="rect">
            <a:avLst/>
          </a:prstGeom>
        </p:spPr>
      </p:pic>
      <p:sp>
        <p:nvSpPr>
          <p:cNvPr id="43" name="Прямоугольник 42">
            <a:extLst>
              <a:ext uri="{FF2B5EF4-FFF2-40B4-BE49-F238E27FC236}">
                <a16:creationId xmlns:a16="http://schemas.microsoft.com/office/drawing/2014/main" id="{4EE0B13B-91AF-467B-9689-EF4526FB56E7}"/>
              </a:ext>
            </a:extLst>
          </p:cNvPr>
          <p:cNvSpPr/>
          <p:nvPr/>
        </p:nvSpPr>
        <p:spPr>
          <a:xfrm>
            <a:off x="-37912" y="-16199"/>
            <a:ext cx="12229912" cy="6915321"/>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4" name="Прямоугольник 33">
            <a:extLst>
              <a:ext uri="{FF2B5EF4-FFF2-40B4-BE49-F238E27FC236}">
                <a16:creationId xmlns:a16="http://schemas.microsoft.com/office/drawing/2014/main" id="{81355ECF-9EF3-4D44-8749-2F1EF73E2E46}"/>
              </a:ext>
            </a:extLst>
          </p:cNvPr>
          <p:cNvSpPr/>
          <p:nvPr/>
        </p:nvSpPr>
        <p:spPr>
          <a:xfrm>
            <a:off x="-37912" y="2433577"/>
            <a:ext cx="12229912" cy="199084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Заголовок 24">
            <a:extLst>
              <a:ext uri="{FF2B5EF4-FFF2-40B4-BE49-F238E27FC236}">
                <a16:creationId xmlns:a16="http://schemas.microsoft.com/office/drawing/2014/main" id="{5DB9EBDC-F91C-4B37-9F06-22EBE22A4507}"/>
              </a:ext>
            </a:extLst>
          </p:cNvPr>
          <p:cNvSpPr>
            <a:spLocks noGrp="1"/>
          </p:cNvSpPr>
          <p:nvPr>
            <p:ph type="title"/>
          </p:nvPr>
        </p:nvSpPr>
        <p:spPr>
          <a:xfrm>
            <a:off x="0" y="2947242"/>
            <a:ext cx="12192000" cy="963514"/>
          </a:xfrm>
        </p:spPr>
        <p:txBody>
          <a:bodyPr>
            <a:normAutofit fontScale="90000"/>
          </a:bodyPr>
          <a:lstStyle/>
          <a:p>
            <a:pPr algn="ctr"/>
            <a:r>
              <a:rPr lang="ru-RU" b="1" dirty="0">
                <a:solidFill>
                  <a:schemeClr val="bg1">
                    <a:lumMod val="95000"/>
                  </a:schemeClr>
                </a:solidFill>
                <a:latin typeface="Garamond" panose="02020404030301010803" pitchFamily="18" charset="0"/>
              </a:rPr>
              <a:t>И НАМ ОЧЕНЬ ПОВЕЗЛО РОДИТЬСЯ В БОЛЬШОЙ СЕМЬЕ, ИСТОРИЕЙ КОТОРОЙ МЫ ГОРДИМСЯ…</a:t>
            </a:r>
          </a:p>
        </p:txBody>
      </p:sp>
    </p:spTree>
    <p:extLst>
      <p:ext uri="{BB962C8B-B14F-4D97-AF65-F5344CB8AC3E}">
        <p14:creationId xmlns:p14="http://schemas.microsoft.com/office/powerpoint/2010/main" val="2975058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42" name="Рисунок 41">
            <a:extLst>
              <a:ext uri="{FF2B5EF4-FFF2-40B4-BE49-F238E27FC236}">
                <a16:creationId xmlns:a16="http://schemas.microsoft.com/office/drawing/2014/main" id="{22F8893F-7120-4502-9E24-4FB787C137CC}"/>
              </a:ext>
            </a:extLst>
          </p:cNvPr>
          <p:cNvPicPr>
            <a:picLocks noChangeAspect="1"/>
          </p:cNvPicPr>
          <p:nvPr/>
        </p:nvPicPr>
        <p:blipFill rotWithShape="1">
          <a:blip r:embed="rId2">
            <a:duotone>
              <a:prstClr val="black"/>
              <a:schemeClr val="tx2">
                <a:tint val="45000"/>
                <a:satMod val="400000"/>
              </a:schemeClr>
            </a:duotone>
            <a:extLst>
              <a:ext uri="{28A0092B-C50C-407E-A947-70E740481C1C}">
                <a14:useLocalDpi xmlns:a14="http://schemas.microsoft.com/office/drawing/2010/main" val="0"/>
              </a:ext>
            </a:extLst>
          </a:blip>
          <a:srcRect l="12619" t="18182" r="15649" b="34007"/>
          <a:stretch/>
        </p:blipFill>
        <p:spPr>
          <a:xfrm>
            <a:off x="6282024" y="3910756"/>
            <a:ext cx="5895629" cy="2947244"/>
          </a:xfrm>
          <a:prstGeom prst="rect">
            <a:avLst/>
          </a:prstGeom>
        </p:spPr>
      </p:pic>
      <p:pic>
        <p:nvPicPr>
          <p:cNvPr id="40" name="Рисунок 39">
            <a:extLst>
              <a:ext uri="{FF2B5EF4-FFF2-40B4-BE49-F238E27FC236}">
                <a16:creationId xmlns:a16="http://schemas.microsoft.com/office/drawing/2014/main" id="{374772D9-0B16-4310-9F71-5F235B0C458E}"/>
              </a:ext>
            </a:extLst>
          </p:cNvPr>
          <p:cNvPicPr>
            <a:picLocks noChangeAspect="1"/>
          </p:cNvPicPr>
          <p:nvPr/>
        </p:nvPicPr>
        <p:blipFill rotWithShape="1">
          <a:blip r:embed="rId3">
            <a:duotone>
              <a:prstClr val="black"/>
              <a:schemeClr val="tx2">
                <a:tint val="45000"/>
                <a:satMod val="400000"/>
              </a:schemeClr>
            </a:duotone>
            <a:extLst>
              <a:ext uri="{28A0092B-C50C-407E-A947-70E740481C1C}">
                <a14:useLocalDpi xmlns:a14="http://schemas.microsoft.com/office/drawing/2010/main" val="0"/>
              </a:ext>
            </a:extLst>
          </a:blip>
          <a:srcRect l="14134" t="15145" r="11515" b="26061"/>
          <a:stretch/>
        </p:blipFill>
        <p:spPr>
          <a:xfrm>
            <a:off x="2438386" y="0"/>
            <a:ext cx="6798626" cy="4032113"/>
          </a:xfrm>
          <a:prstGeom prst="rect">
            <a:avLst/>
          </a:prstGeom>
        </p:spPr>
      </p:pic>
      <p:pic>
        <p:nvPicPr>
          <p:cNvPr id="38" name="Рисунок 37">
            <a:extLst>
              <a:ext uri="{FF2B5EF4-FFF2-40B4-BE49-F238E27FC236}">
                <a16:creationId xmlns:a16="http://schemas.microsoft.com/office/drawing/2014/main" id="{FAAD2CAF-4E1D-41B3-9081-35B1CDDFE5B4}"/>
              </a:ext>
            </a:extLst>
          </p:cNvPr>
          <p:cNvPicPr>
            <a:picLocks noChangeAspect="1"/>
          </p:cNvPicPr>
          <p:nvPr/>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b="20688"/>
          <a:stretch/>
        </p:blipFill>
        <p:spPr>
          <a:xfrm>
            <a:off x="-37912" y="3551171"/>
            <a:ext cx="6334283" cy="3347952"/>
          </a:xfrm>
          <a:prstGeom prst="rect">
            <a:avLst/>
          </a:prstGeom>
        </p:spPr>
      </p:pic>
      <p:pic>
        <p:nvPicPr>
          <p:cNvPr id="36" name="Рисунок 35">
            <a:extLst>
              <a:ext uri="{FF2B5EF4-FFF2-40B4-BE49-F238E27FC236}">
                <a16:creationId xmlns:a16="http://schemas.microsoft.com/office/drawing/2014/main" id="{6FEDDC77-A932-426B-AC8E-D594389B63DC}"/>
              </a:ext>
            </a:extLst>
          </p:cNvPr>
          <p:cNvPicPr>
            <a:picLocks noChangeAspect="1"/>
          </p:cNvPicPr>
          <p:nvPr/>
        </p:nvPicPr>
        <p:blipFill rotWithShape="1">
          <a:blip r:embed="rId5">
            <a:duotone>
              <a:prstClr val="black"/>
              <a:schemeClr val="tx2">
                <a:tint val="45000"/>
                <a:satMod val="400000"/>
              </a:schemeClr>
            </a:duotone>
            <a:extLst>
              <a:ext uri="{28A0092B-C50C-407E-A947-70E740481C1C}">
                <a14:useLocalDpi xmlns:a14="http://schemas.microsoft.com/office/drawing/2010/main" val="0"/>
              </a:ext>
            </a:extLst>
          </a:blip>
          <a:srcRect l="13564" t="30489" r="10064" b="32480"/>
          <a:stretch/>
        </p:blipFill>
        <p:spPr>
          <a:xfrm>
            <a:off x="5618510" y="0"/>
            <a:ext cx="6559143" cy="4240470"/>
          </a:xfrm>
          <a:prstGeom prst="rect">
            <a:avLst/>
          </a:prstGeom>
        </p:spPr>
      </p:pic>
      <p:pic>
        <p:nvPicPr>
          <p:cNvPr id="31" name="Рисунок 30">
            <a:extLst>
              <a:ext uri="{FF2B5EF4-FFF2-40B4-BE49-F238E27FC236}">
                <a16:creationId xmlns:a16="http://schemas.microsoft.com/office/drawing/2014/main" id="{A997DCC3-23AF-4E22-B0E0-C4267D4A8A43}"/>
              </a:ext>
            </a:extLst>
          </p:cNvPr>
          <p:cNvPicPr>
            <a:picLocks noChangeAspect="1"/>
          </p:cNvPicPr>
          <p:nvPr/>
        </p:nvPicPr>
        <p:blipFill rotWithShape="1">
          <a:blip r:embed="rId6">
            <a:duotone>
              <a:prstClr val="black"/>
              <a:schemeClr val="tx2">
                <a:tint val="45000"/>
                <a:satMod val="400000"/>
              </a:schemeClr>
            </a:duotone>
            <a:extLst>
              <a:ext uri="{28A0092B-C50C-407E-A947-70E740481C1C}">
                <a14:useLocalDpi xmlns:a14="http://schemas.microsoft.com/office/drawing/2010/main" val="0"/>
              </a:ext>
            </a:extLst>
          </a:blip>
          <a:srcRect l="24512" t="19154" r="21009" b="16401"/>
          <a:stretch/>
        </p:blipFill>
        <p:spPr>
          <a:xfrm>
            <a:off x="-37912" y="4822"/>
            <a:ext cx="2802082" cy="4419600"/>
          </a:xfrm>
          <a:prstGeom prst="rect">
            <a:avLst/>
          </a:prstGeom>
        </p:spPr>
      </p:pic>
      <p:sp>
        <p:nvSpPr>
          <p:cNvPr id="43" name="Прямоугольник 42">
            <a:extLst>
              <a:ext uri="{FF2B5EF4-FFF2-40B4-BE49-F238E27FC236}">
                <a16:creationId xmlns:a16="http://schemas.microsoft.com/office/drawing/2014/main" id="{4EE0B13B-91AF-467B-9689-EF4526FB56E7}"/>
              </a:ext>
            </a:extLst>
          </p:cNvPr>
          <p:cNvSpPr/>
          <p:nvPr/>
        </p:nvSpPr>
        <p:spPr>
          <a:xfrm>
            <a:off x="-37912" y="-16199"/>
            <a:ext cx="12229912" cy="6915321"/>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4" name="Прямоугольник 33">
            <a:extLst>
              <a:ext uri="{FF2B5EF4-FFF2-40B4-BE49-F238E27FC236}">
                <a16:creationId xmlns:a16="http://schemas.microsoft.com/office/drawing/2014/main" id="{81355ECF-9EF3-4D44-8749-2F1EF73E2E46}"/>
              </a:ext>
            </a:extLst>
          </p:cNvPr>
          <p:cNvSpPr/>
          <p:nvPr/>
        </p:nvSpPr>
        <p:spPr>
          <a:xfrm>
            <a:off x="-37912" y="2433577"/>
            <a:ext cx="12229912" cy="199084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Заголовок 24">
            <a:extLst>
              <a:ext uri="{FF2B5EF4-FFF2-40B4-BE49-F238E27FC236}">
                <a16:creationId xmlns:a16="http://schemas.microsoft.com/office/drawing/2014/main" id="{5DB9EBDC-F91C-4B37-9F06-22EBE22A4507}"/>
              </a:ext>
            </a:extLst>
          </p:cNvPr>
          <p:cNvSpPr>
            <a:spLocks noGrp="1"/>
          </p:cNvSpPr>
          <p:nvPr>
            <p:ph type="title"/>
          </p:nvPr>
        </p:nvSpPr>
        <p:spPr>
          <a:xfrm>
            <a:off x="0" y="2947242"/>
            <a:ext cx="12192000" cy="963514"/>
          </a:xfrm>
        </p:spPr>
        <p:txBody>
          <a:bodyPr>
            <a:normAutofit fontScale="90000"/>
          </a:bodyPr>
          <a:lstStyle/>
          <a:p>
            <a:pPr algn="ctr"/>
            <a:r>
              <a:rPr lang="ru-RU" b="1" dirty="0">
                <a:solidFill>
                  <a:schemeClr val="bg1">
                    <a:lumMod val="95000"/>
                  </a:schemeClr>
                </a:solidFill>
                <a:latin typeface="Garamond" panose="02020404030301010803" pitchFamily="18" charset="0"/>
              </a:rPr>
              <a:t>…ВЕДЬ БЕЗ ПОДВИГОВ НАШИХ ПРЕДКОВ НЕ БЫЛО БЫ НАС…</a:t>
            </a:r>
          </a:p>
        </p:txBody>
      </p:sp>
    </p:spTree>
    <p:extLst>
      <p:ext uri="{BB962C8B-B14F-4D97-AF65-F5344CB8AC3E}">
        <p14:creationId xmlns:p14="http://schemas.microsoft.com/office/powerpoint/2010/main" val="1659710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42" name="Рисунок 41">
            <a:extLst>
              <a:ext uri="{FF2B5EF4-FFF2-40B4-BE49-F238E27FC236}">
                <a16:creationId xmlns:a16="http://schemas.microsoft.com/office/drawing/2014/main" id="{22F8893F-7120-4502-9E24-4FB787C137CC}"/>
              </a:ext>
            </a:extLst>
          </p:cNvPr>
          <p:cNvPicPr>
            <a:picLocks noChangeAspect="1"/>
          </p:cNvPicPr>
          <p:nvPr/>
        </p:nvPicPr>
        <p:blipFill rotWithShape="1">
          <a:blip r:embed="rId2">
            <a:duotone>
              <a:prstClr val="black"/>
              <a:schemeClr val="tx2">
                <a:tint val="45000"/>
                <a:satMod val="400000"/>
              </a:schemeClr>
            </a:duotone>
            <a:extLst>
              <a:ext uri="{28A0092B-C50C-407E-A947-70E740481C1C}">
                <a14:useLocalDpi xmlns:a14="http://schemas.microsoft.com/office/drawing/2010/main" val="0"/>
              </a:ext>
            </a:extLst>
          </a:blip>
          <a:srcRect l="12619" t="18182" r="15649" b="34007"/>
          <a:stretch/>
        </p:blipFill>
        <p:spPr>
          <a:xfrm>
            <a:off x="6282024" y="3910756"/>
            <a:ext cx="5895629" cy="2947244"/>
          </a:xfrm>
          <a:prstGeom prst="rect">
            <a:avLst/>
          </a:prstGeom>
        </p:spPr>
      </p:pic>
      <p:pic>
        <p:nvPicPr>
          <p:cNvPr id="40" name="Рисунок 39">
            <a:extLst>
              <a:ext uri="{FF2B5EF4-FFF2-40B4-BE49-F238E27FC236}">
                <a16:creationId xmlns:a16="http://schemas.microsoft.com/office/drawing/2014/main" id="{374772D9-0B16-4310-9F71-5F235B0C458E}"/>
              </a:ext>
            </a:extLst>
          </p:cNvPr>
          <p:cNvPicPr>
            <a:picLocks noChangeAspect="1"/>
          </p:cNvPicPr>
          <p:nvPr/>
        </p:nvPicPr>
        <p:blipFill rotWithShape="1">
          <a:blip r:embed="rId3">
            <a:duotone>
              <a:prstClr val="black"/>
              <a:schemeClr val="tx2">
                <a:tint val="45000"/>
                <a:satMod val="400000"/>
              </a:schemeClr>
            </a:duotone>
            <a:extLst>
              <a:ext uri="{28A0092B-C50C-407E-A947-70E740481C1C}">
                <a14:useLocalDpi xmlns:a14="http://schemas.microsoft.com/office/drawing/2010/main" val="0"/>
              </a:ext>
            </a:extLst>
          </a:blip>
          <a:srcRect l="14134" t="15145" r="11515" b="26061"/>
          <a:stretch/>
        </p:blipFill>
        <p:spPr>
          <a:xfrm>
            <a:off x="2438386" y="0"/>
            <a:ext cx="6798626" cy="4032113"/>
          </a:xfrm>
          <a:prstGeom prst="rect">
            <a:avLst/>
          </a:prstGeom>
        </p:spPr>
      </p:pic>
      <p:pic>
        <p:nvPicPr>
          <p:cNvPr id="38" name="Рисунок 37">
            <a:extLst>
              <a:ext uri="{FF2B5EF4-FFF2-40B4-BE49-F238E27FC236}">
                <a16:creationId xmlns:a16="http://schemas.microsoft.com/office/drawing/2014/main" id="{FAAD2CAF-4E1D-41B3-9081-35B1CDDFE5B4}"/>
              </a:ext>
            </a:extLst>
          </p:cNvPr>
          <p:cNvPicPr>
            <a:picLocks noChangeAspect="1"/>
          </p:cNvPicPr>
          <p:nvPr/>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b="20688"/>
          <a:stretch/>
        </p:blipFill>
        <p:spPr>
          <a:xfrm>
            <a:off x="-37912" y="3551171"/>
            <a:ext cx="6334283" cy="3347952"/>
          </a:xfrm>
          <a:prstGeom prst="rect">
            <a:avLst/>
          </a:prstGeom>
        </p:spPr>
      </p:pic>
      <p:pic>
        <p:nvPicPr>
          <p:cNvPr id="36" name="Рисунок 35">
            <a:extLst>
              <a:ext uri="{FF2B5EF4-FFF2-40B4-BE49-F238E27FC236}">
                <a16:creationId xmlns:a16="http://schemas.microsoft.com/office/drawing/2014/main" id="{6FEDDC77-A932-426B-AC8E-D594389B63DC}"/>
              </a:ext>
            </a:extLst>
          </p:cNvPr>
          <p:cNvPicPr>
            <a:picLocks noChangeAspect="1"/>
          </p:cNvPicPr>
          <p:nvPr/>
        </p:nvPicPr>
        <p:blipFill rotWithShape="1">
          <a:blip r:embed="rId5">
            <a:duotone>
              <a:prstClr val="black"/>
              <a:schemeClr val="tx2">
                <a:tint val="45000"/>
                <a:satMod val="400000"/>
              </a:schemeClr>
            </a:duotone>
            <a:extLst>
              <a:ext uri="{28A0092B-C50C-407E-A947-70E740481C1C}">
                <a14:useLocalDpi xmlns:a14="http://schemas.microsoft.com/office/drawing/2010/main" val="0"/>
              </a:ext>
            </a:extLst>
          </a:blip>
          <a:srcRect l="13564" t="30489" r="10064" b="32480"/>
          <a:stretch/>
        </p:blipFill>
        <p:spPr>
          <a:xfrm>
            <a:off x="5618510" y="0"/>
            <a:ext cx="6559143" cy="4240470"/>
          </a:xfrm>
          <a:prstGeom prst="rect">
            <a:avLst/>
          </a:prstGeom>
        </p:spPr>
      </p:pic>
      <p:pic>
        <p:nvPicPr>
          <p:cNvPr id="31" name="Рисунок 30">
            <a:extLst>
              <a:ext uri="{FF2B5EF4-FFF2-40B4-BE49-F238E27FC236}">
                <a16:creationId xmlns:a16="http://schemas.microsoft.com/office/drawing/2014/main" id="{A997DCC3-23AF-4E22-B0E0-C4267D4A8A43}"/>
              </a:ext>
            </a:extLst>
          </p:cNvPr>
          <p:cNvPicPr>
            <a:picLocks noChangeAspect="1"/>
          </p:cNvPicPr>
          <p:nvPr/>
        </p:nvPicPr>
        <p:blipFill rotWithShape="1">
          <a:blip r:embed="rId6">
            <a:duotone>
              <a:prstClr val="black"/>
              <a:schemeClr val="tx2">
                <a:tint val="45000"/>
                <a:satMod val="400000"/>
              </a:schemeClr>
            </a:duotone>
            <a:extLst>
              <a:ext uri="{28A0092B-C50C-407E-A947-70E740481C1C}">
                <a14:useLocalDpi xmlns:a14="http://schemas.microsoft.com/office/drawing/2010/main" val="0"/>
              </a:ext>
            </a:extLst>
          </a:blip>
          <a:srcRect l="24512" t="19154" r="21009" b="16401"/>
          <a:stretch/>
        </p:blipFill>
        <p:spPr>
          <a:xfrm>
            <a:off x="-37912" y="4822"/>
            <a:ext cx="2802082" cy="4419600"/>
          </a:xfrm>
          <a:prstGeom prst="rect">
            <a:avLst/>
          </a:prstGeom>
        </p:spPr>
      </p:pic>
      <p:sp>
        <p:nvSpPr>
          <p:cNvPr id="43" name="Прямоугольник 42">
            <a:extLst>
              <a:ext uri="{FF2B5EF4-FFF2-40B4-BE49-F238E27FC236}">
                <a16:creationId xmlns:a16="http://schemas.microsoft.com/office/drawing/2014/main" id="{4EE0B13B-91AF-467B-9689-EF4526FB56E7}"/>
              </a:ext>
            </a:extLst>
          </p:cNvPr>
          <p:cNvSpPr/>
          <p:nvPr/>
        </p:nvSpPr>
        <p:spPr>
          <a:xfrm>
            <a:off x="-37912" y="-16199"/>
            <a:ext cx="12229912" cy="6915321"/>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4" name="Прямоугольник 33">
            <a:extLst>
              <a:ext uri="{FF2B5EF4-FFF2-40B4-BE49-F238E27FC236}">
                <a16:creationId xmlns:a16="http://schemas.microsoft.com/office/drawing/2014/main" id="{81355ECF-9EF3-4D44-8749-2F1EF73E2E46}"/>
              </a:ext>
            </a:extLst>
          </p:cNvPr>
          <p:cNvSpPr/>
          <p:nvPr/>
        </p:nvSpPr>
        <p:spPr>
          <a:xfrm>
            <a:off x="-37912" y="2433577"/>
            <a:ext cx="12229912" cy="1990845"/>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Заголовок 24">
            <a:extLst>
              <a:ext uri="{FF2B5EF4-FFF2-40B4-BE49-F238E27FC236}">
                <a16:creationId xmlns:a16="http://schemas.microsoft.com/office/drawing/2014/main" id="{5DB9EBDC-F91C-4B37-9F06-22EBE22A4507}"/>
              </a:ext>
            </a:extLst>
          </p:cNvPr>
          <p:cNvSpPr>
            <a:spLocks noGrp="1"/>
          </p:cNvSpPr>
          <p:nvPr>
            <p:ph type="title"/>
          </p:nvPr>
        </p:nvSpPr>
        <p:spPr>
          <a:xfrm>
            <a:off x="0" y="2947242"/>
            <a:ext cx="12192000" cy="963514"/>
          </a:xfrm>
        </p:spPr>
        <p:txBody>
          <a:bodyPr>
            <a:normAutofit/>
          </a:bodyPr>
          <a:lstStyle/>
          <a:p>
            <a:pPr algn="ctr"/>
            <a:r>
              <a:rPr lang="ru-RU" b="1" dirty="0">
                <a:solidFill>
                  <a:schemeClr val="bg1">
                    <a:lumMod val="95000"/>
                  </a:schemeClr>
                </a:solidFill>
                <a:latin typeface="Garamond" panose="02020404030301010803" pitchFamily="18" charset="0"/>
              </a:rPr>
              <a:t>ИСТОРИЯ ПАПИНОЙ СЕМЬИ</a:t>
            </a:r>
          </a:p>
        </p:txBody>
      </p:sp>
    </p:spTree>
    <p:extLst>
      <p:ext uri="{BB962C8B-B14F-4D97-AF65-F5344CB8AC3E}">
        <p14:creationId xmlns:p14="http://schemas.microsoft.com/office/powerpoint/2010/main" val="2261865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15" name="Рисунок 14">
            <a:extLst>
              <a:ext uri="{FF2B5EF4-FFF2-40B4-BE49-F238E27FC236}">
                <a16:creationId xmlns:a16="http://schemas.microsoft.com/office/drawing/2014/main" id="{CF367BAE-6D9C-4CBF-8EA9-5551A19EF3B2}"/>
              </a:ext>
            </a:extLst>
          </p:cNvPr>
          <p:cNvPicPr>
            <a:picLocks noChangeAspect="1"/>
          </p:cNvPicPr>
          <p:nvPr/>
        </p:nvPicPr>
        <p:blipFill rotWithShape="1">
          <a:blip r:embed="rId2">
            <a:extLst>
              <a:ext uri="{28A0092B-C50C-407E-A947-70E740481C1C}">
                <a14:useLocalDpi xmlns:a14="http://schemas.microsoft.com/office/drawing/2010/main" val="0"/>
              </a:ext>
            </a:extLst>
          </a:blip>
          <a:srcRect l="12218" t="14146" r="15202" b="23847"/>
          <a:stretch/>
        </p:blipFill>
        <p:spPr>
          <a:xfrm>
            <a:off x="1775169" y="1112437"/>
            <a:ext cx="8370223" cy="5363141"/>
          </a:xfrm>
          <a:prstGeom prst="rect">
            <a:avLst/>
          </a:prstGeom>
          <a:effectLst>
            <a:outerShdw blurRad="63500" sx="102000" sy="102000" algn="ctr" rotWithShape="0">
              <a:prstClr val="black">
                <a:alpha val="40000"/>
              </a:prstClr>
            </a:outerShdw>
          </a:effectLst>
        </p:spPr>
      </p:pic>
      <p:pic>
        <p:nvPicPr>
          <p:cNvPr id="13" name="Рисунок 12">
            <a:extLst>
              <a:ext uri="{FF2B5EF4-FFF2-40B4-BE49-F238E27FC236}">
                <a16:creationId xmlns:a16="http://schemas.microsoft.com/office/drawing/2014/main" id="{90B488D8-4A64-44DD-A07B-E7DF4D0B9588}"/>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3338985" flipH="1">
            <a:off x="4050923" y="1289163"/>
            <a:ext cx="1941125" cy="1455989"/>
          </a:xfrm>
          <a:prstGeom prst="rect">
            <a:avLst/>
          </a:prstGeom>
        </p:spPr>
      </p:pic>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2028848" y="625033"/>
            <a:ext cx="3955263" cy="1316646"/>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endParaRPr lang="ru-RU" sz="2400" b="1" dirty="0">
              <a:solidFill>
                <a:schemeClr val="bg1">
                  <a:lumMod val="95000"/>
                </a:schemeClr>
              </a:solidFill>
              <a:latin typeface="Garamond" panose="02020404030301010803" pitchFamily="18" charset="0"/>
            </a:endParaRPr>
          </a:p>
        </p:txBody>
      </p:sp>
      <p:pic>
        <p:nvPicPr>
          <p:cNvPr id="20" name="Рисунок 19">
            <a:extLst>
              <a:ext uri="{FF2B5EF4-FFF2-40B4-BE49-F238E27FC236}">
                <a16:creationId xmlns:a16="http://schemas.microsoft.com/office/drawing/2014/main" id="{40E15B66-58FC-423E-8E8A-87884E310BD1}"/>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18261015">
            <a:off x="6583558" y="1386844"/>
            <a:ext cx="1941125" cy="1455989"/>
          </a:xfrm>
          <a:prstGeom prst="rect">
            <a:avLst/>
          </a:prstGeom>
        </p:spPr>
      </p:pic>
      <p:pic>
        <p:nvPicPr>
          <p:cNvPr id="19" name="Рисунок 18">
            <a:extLst>
              <a:ext uri="{FF2B5EF4-FFF2-40B4-BE49-F238E27FC236}">
                <a16:creationId xmlns:a16="http://schemas.microsoft.com/office/drawing/2014/main" id="{1A3400A9-96B0-41F8-AFF7-1C04190E5B41}"/>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2620673" flipH="1">
            <a:off x="2523239" y="1808917"/>
            <a:ext cx="1791439" cy="1343713"/>
          </a:xfrm>
          <a:prstGeom prst="rect">
            <a:avLst/>
          </a:prstGeom>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852795" y="355044"/>
            <a:ext cx="4333382" cy="94702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Garamond" panose="02020404030301010803" pitchFamily="18" charset="0"/>
              </a:rPr>
              <a:t>Логинова Елена Николаевна</a:t>
            </a:r>
          </a:p>
        </p:txBody>
      </p:sp>
      <p:sp>
        <p:nvSpPr>
          <p:cNvPr id="14" name="Прямоугольник 13">
            <a:extLst>
              <a:ext uri="{FF2B5EF4-FFF2-40B4-BE49-F238E27FC236}">
                <a16:creationId xmlns:a16="http://schemas.microsoft.com/office/drawing/2014/main" id="{BBBA49CC-E61F-4A7B-A714-B97B5E9F7522}"/>
              </a:ext>
            </a:extLst>
          </p:cNvPr>
          <p:cNvSpPr/>
          <p:nvPr/>
        </p:nvSpPr>
        <p:spPr>
          <a:xfrm>
            <a:off x="7297076" y="287154"/>
            <a:ext cx="4254037" cy="94702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Garamond" panose="02020404030301010803" pitchFamily="18" charset="0"/>
              </a:rPr>
              <a:t>Логинов Юрий Александрович</a:t>
            </a:r>
          </a:p>
        </p:txBody>
      </p:sp>
      <p:sp>
        <p:nvSpPr>
          <p:cNvPr id="18" name="Прямоугольник 17">
            <a:extLst>
              <a:ext uri="{FF2B5EF4-FFF2-40B4-BE49-F238E27FC236}">
                <a16:creationId xmlns:a16="http://schemas.microsoft.com/office/drawing/2014/main" id="{C90BA847-83F4-4307-8687-5EAF2C58C3AD}"/>
              </a:ext>
            </a:extLst>
          </p:cNvPr>
          <p:cNvSpPr/>
          <p:nvPr/>
        </p:nvSpPr>
        <p:spPr>
          <a:xfrm>
            <a:off x="166239" y="1414281"/>
            <a:ext cx="3217860" cy="94702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Garamond" panose="02020404030301010803" pitchFamily="18" charset="0"/>
              </a:rPr>
              <a:t>Иофа </a:t>
            </a:r>
            <a:r>
              <a:rPr lang="ru-RU" sz="2400" dirty="0" err="1">
                <a:latin typeface="Garamond" panose="02020404030301010803" pitchFamily="18" charset="0"/>
              </a:rPr>
              <a:t>Алледия</a:t>
            </a:r>
            <a:r>
              <a:rPr lang="ru-RU" sz="2400" dirty="0">
                <a:latin typeface="Garamond" panose="02020404030301010803" pitchFamily="18" charset="0"/>
              </a:rPr>
              <a:t> Григорьевна</a:t>
            </a:r>
          </a:p>
        </p:txBody>
      </p:sp>
      <p:pic>
        <p:nvPicPr>
          <p:cNvPr id="21" name="Рисунок 20">
            <a:extLst>
              <a:ext uri="{FF2B5EF4-FFF2-40B4-BE49-F238E27FC236}">
                <a16:creationId xmlns:a16="http://schemas.microsoft.com/office/drawing/2014/main" id="{884F455D-5417-4EFB-B6CE-5D1532D4F5D2}"/>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18979327">
            <a:off x="7708382" y="2017654"/>
            <a:ext cx="1791439" cy="1343713"/>
          </a:xfrm>
          <a:prstGeom prst="rect">
            <a:avLst/>
          </a:prstGeom>
        </p:spPr>
      </p:pic>
      <p:sp>
        <p:nvSpPr>
          <p:cNvPr id="22" name="Прямоугольник 21">
            <a:extLst>
              <a:ext uri="{FF2B5EF4-FFF2-40B4-BE49-F238E27FC236}">
                <a16:creationId xmlns:a16="http://schemas.microsoft.com/office/drawing/2014/main" id="{728CE848-7C9D-445A-9FE3-15CBC37194E6}"/>
              </a:ext>
            </a:extLst>
          </p:cNvPr>
          <p:cNvSpPr/>
          <p:nvPr/>
        </p:nvSpPr>
        <p:spPr>
          <a:xfrm>
            <a:off x="8681536" y="1367767"/>
            <a:ext cx="3227322" cy="94702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Garamond" panose="02020404030301010803" pitchFamily="18" charset="0"/>
              </a:rPr>
              <a:t>Иофа Евгения Ивановна</a:t>
            </a:r>
          </a:p>
        </p:txBody>
      </p:sp>
      <p:pic>
        <p:nvPicPr>
          <p:cNvPr id="27" name="Рисунок 26">
            <a:extLst>
              <a:ext uri="{FF2B5EF4-FFF2-40B4-BE49-F238E27FC236}">
                <a16:creationId xmlns:a16="http://schemas.microsoft.com/office/drawing/2014/main" id="{7E1F2912-FFC0-4BF7-8CE6-840624B2C132}"/>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2620673" flipV="1">
            <a:off x="9212840" y="3577113"/>
            <a:ext cx="1791439" cy="1343713"/>
          </a:xfrm>
          <a:prstGeom prst="rect">
            <a:avLst/>
          </a:prstGeom>
        </p:spPr>
      </p:pic>
      <p:sp>
        <p:nvSpPr>
          <p:cNvPr id="28" name="Прямоугольник 27">
            <a:extLst>
              <a:ext uri="{FF2B5EF4-FFF2-40B4-BE49-F238E27FC236}">
                <a16:creationId xmlns:a16="http://schemas.microsoft.com/office/drawing/2014/main" id="{63E0184E-BB41-4F08-9307-366D9A247BB6}"/>
              </a:ext>
            </a:extLst>
          </p:cNvPr>
          <p:cNvSpPr/>
          <p:nvPr/>
        </p:nvSpPr>
        <p:spPr>
          <a:xfrm>
            <a:off x="7426418" y="5016723"/>
            <a:ext cx="4324184" cy="94702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Garamond" panose="02020404030301010803" pitchFamily="18" charset="0"/>
              </a:rPr>
              <a:t>Логинов Александр Васильевич</a:t>
            </a:r>
          </a:p>
        </p:txBody>
      </p:sp>
      <p:pic>
        <p:nvPicPr>
          <p:cNvPr id="32" name="Рисунок 31">
            <a:extLst>
              <a:ext uri="{FF2B5EF4-FFF2-40B4-BE49-F238E27FC236}">
                <a16:creationId xmlns:a16="http://schemas.microsoft.com/office/drawing/2014/main" id="{897B4C19-96F5-4B3B-B796-A67AC9E88790}"/>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18979327" flipH="1" flipV="1">
            <a:off x="797438" y="3577113"/>
            <a:ext cx="1791439" cy="1343713"/>
          </a:xfrm>
          <a:prstGeom prst="rect">
            <a:avLst/>
          </a:prstGeom>
        </p:spPr>
      </p:pic>
      <p:sp>
        <p:nvSpPr>
          <p:cNvPr id="33" name="Прямоугольник 32">
            <a:extLst>
              <a:ext uri="{FF2B5EF4-FFF2-40B4-BE49-F238E27FC236}">
                <a16:creationId xmlns:a16="http://schemas.microsoft.com/office/drawing/2014/main" id="{C954EC65-60FE-4C47-BF0B-3612C89DDC94}"/>
              </a:ext>
            </a:extLst>
          </p:cNvPr>
          <p:cNvSpPr/>
          <p:nvPr/>
        </p:nvSpPr>
        <p:spPr>
          <a:xfrm>
            <a:off x="441398" y="5026496"/>
            <a:ext cx="4324184" cy="947020"/>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Garamond" panose="02020404030301010803" pitchFamily="18" charset="0"/>
              </a:rPr>
              <a:t>Логинова Александра Петровна</a:t>
            </a:r>
          </a:p>
        </p:txBody>
      </p:sp>
    </p:spTree>
    <p:extLst>
      <p:ext uri="{BB962C8B-B14F-4D97-AF65-F5344CB8AC3E}">
        <p14:creationId xmlns:p14="http://schemas.microsoft.com/office/powerpoint/2010/main" val="1674435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9000"/>
          </a:schemeClr>
        </a:solidFill>
        <a:effectLst/>
      </p:bgPr>
    </p:bg>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B70665D1-4555-454A-91F0-F5106FD04631}"/>
              </a:ext>
            </a:extLst>
          </p:cNvPr>
          <p:cNvPicPr>
            <a:picLocks noChangeAspect="1"/>
          </p:cNvPicPr>
          <p:nvPr/>
        </p:nvPicPr>
        <p:blipFill rotWithShape="1">
          <a:blip r:embed="rId2">
            <a:extLst>
              <a:ext uri="{28A0092B-C50C-407E-A947-70E740481C1C}">
                <a14:useLocalDpi xmlns:a14="http://schemas.microsoft.com/office/drawing/2010/main" val="0"/>
              </a:ext>
            </a:extLst>
          </a:blip>
          <a:srcRect l="8670" t="11891" r="1239" b="23506"/>
          <a:stretch/>
        </p:blipFill>
        <p:spPr>
          <a:xfrm>
            <a:off x="286076" y="324466"/>
            <a:ext cx="10041744" cy="5400601"/>
          </a:xfrm>
          <a:prstGeom prst="rect">
            <a:avLst/>
          </a:prstGeom>
          <a:effectLst>
            <a:outerShdw blurRad="63500" sx="102000" sy="102000" algn="ctr" rotWithShape="0">
              <a:prstClr val="black">
                <a:alpha val="40000"/>
              </a:prstClr>
            </a:outerShdw>
          </a:effectLst>
        </p:spPr>
      </p:pic>
      <p:sp>
        <p:nvSpPr>
          <p:cNvPr id="7" name="Прямоугольник 6">
            <a:extLst>
              <a:ext uri="{FF2B5EF4-FFF2-40B4-BE49-F238E27FC236}">
                <a16:creationId xmlns:a16="http://schemas.microsoft.com/office/drawing/2014/main" id="{8E07E797-AD4C-4DE7-86E3-45410E4956FF}"/>
              </a:ext>
            </a:extLst>
          </p:cNvPr>
          <p:cNvSpPr/>
          <p:nvPr/>
        </p:nvSpPr>
        <p:spPr>
          <a:xfrm>
            <a:off x="1950720" y="4650103"/>
            <a:ext cx="10241280" cy="1883431"/>
          </a:xfrm>
          <a:prstGeom prst="rect">
            <a:avLst/>
          </a:prstGeom>
          <a:solidFill>
            <a:schemeClr val="tx1">
              <a:lumMod val="95000"/>
              <a:lumOff val="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Заголовок 24">
            <a:extLst>
              <a:ext uri="{FF2B5EF4-FFF2-40B4-BE49-F238E27FC236}">
                <a16:creationId xmlns:a16="http://schemas.microsoft.com/office/drawing/2014/main" id="{BB0DB3D6-7D31-4A98-B425-2FD9D6535A24}"/>
              </a:ext>
            </a:extLst>
          </p:cNvPr>
          <p:cNvSpPr txBox="1">
            <a:spLocks/>
          </p:cNvSpPr>
          <p:nvPr/>
        </p:nvSpPr>
        <p:spPr>
          <a:xfrm>
            <a:off x="2147455" y="4777881"/>
            <a:ext cx="9561733" cy="162787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ru-RU" sz="2400" b="1" dirty="0">
                <a:solidFill>
                  <a:schemeClr val="bg1">
                    <a:lumMod val="95000"/>
                  </a:schemeClr>
                </a:solidFill>
                <a:latin typeface="Garamond" panose="02020404030301010803" pitchFamily="18" charset="0"/>
              </a:rPr>
              <a:t>Если внимательно изучать фотографии из семейного архива со свадьбы родителей моего отца, можно заметить Логинова Александра Васильевича – отца моего дедушки. </a:t>
            </a:r>
          </a:p>
        </p:txBody>
      </p:sp>
      <p:pic>
        <p:nvPicPr>
          <p:cNvPr id="29" name="Рисунок 28">
            <a:extLst>
              <a:ext uri="{FF2B5EF4-FFF2-40B4-BE49-F238E27FC236}">
                <a16:creationId xmlns:a16="http://schemas.microsoft.com/office/drawing/2014/main" id="{3E09E87A-E032-460C-A388-B2A5581A3609}"/>
              </a:ext>
            </a:extLst>
          </p:cNvPr>
          <p:cNvPicPr>
            <a:picLocks noChangeAspect="1"/>
          </p:cNvPicPr>
          <p:nvPr/>
        </p:nvPicPr>
        <p:blipFill>
          <a:blip r:embed="rId3">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rot="1714129" flipV="1">
            <a:off x="9163353" y="2336526"/>
            <a:ext cx="2452074" cy="1839239"/>
          </a:xfrm>
          <a:prstGeom prst="rect">
            <a:avLst/>
          </a:prstGeom>
        </p:spPr>
      </p:pic>
    </p:spTree>
    <p:extLst>
      <p:ext uri="{BB962C8B-B14F-4D97-AF65-F5344CB8AC3E}">
        <p14:creationId xmlns:p14="http://schemas.microsoft.com/office/powerpoint/2010/main" val="379794237"/>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TotalTime>
  <Words>812</Words>
  <Application>Microsoft Office PowerPoint</Application>
  <PresentationFormat>Широкоэкранный</PresentationFormat>
  <Paragraphs>40</Paragraphs>
  <Slides>24</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24</vt:i4>
      </vt:variant>
    </vt:vector>
  </HeadingPairs>
  <TitlesOfParts>
    <vt:vector size="29" baseType="lpstr">
      <vt:lpstr>Arial</vt:lpstr>
      <vt:lpstr>Calibri</vt:lpstr>
      <vt:lpstr>Calibri Light</vt:lpstr>
      <vt:lpstr>Garamond</vt:lpstr>
      <vt:lpstr>Тема Office</vt:lpstr>
      <vt:lpstr>Презентация PowerPoint</vt:lpstr>
      <vt:lpstr>ЭТО Я</vt:lpstr>
      <vt:lpstr>А ЭТО МОЙ ПАПА</vt:lpstr>
      <vt:lpstr>И МОЙ МЛАДШИЙ БРАТ</vt:lpstr>
      <vt:lpstr>И НАМ ОЧЕНЬ ПОВЕЗЛО РОДИТЬСЯ В БОЛЬШОЙ СЕМЬЕ, ИСТОРИЕЙ КОТОРОЙ МЫ ГОРДИМСЯ…</vt:lpstr>
      <vt:lpstr>…ВЕДЬ БЕЗ ПОДВИГОВ НАШИХ ПРЕДКОВ НЕ БЫЛО БЫ НАС…</vt:lpstr>
      <vt:lpstr>ИСТОРИЯ ПАПИНОЙ СЕМЬИ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ИСТОРИЯ МАМИНОЙ СЕМЬИ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S L</dc:creator>
  <cp:lastModifiedBy>S L</cp:lastModifiedBy>
  <cp:revision>185</cp:revision>
  <dcterms:created xsi:type="dcterms:W3CDTF">2020-12-13T18:17:12Z</dcterms:created>
  <dcterms:modified xsi:type="dcterms:W3CDTF">2020-12-13T22:36:22Z</dcterms:modified>
</cp:coreProperties>
</file>

<file path=docProps/thumbnail.jpeg>
</file>